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4"/>
  </p:sldMasterIdLst>
  <p:sldIdLst>
    <p:sldId id="256" r:id="rId5"/>
    <p:sldId id="258" r:id="rId6"/>
    <p:sldId id="275" r:id="rId7"/>
    <p:sldId id="276" r:id="rId8"/>
    <p:sldId id="277" r:id="rId9"/>
    <p:sldId id="278" r:id="rId10"/>
    <p:sldId id="281" r:id="rId11"/>
    <p:sldId id="282" r:id="rId12"/>
    <p:sldId id="289" r:id="rId13"/>
    <p:sldId id="293" r:id="rId14"/>
    <p:sldId id="287" r:id="rId15"/>
    <p:sldId id="290" r:id="rId16"/>
    <p:sldId id="288" r:id="rId17"/>
    <p:sldId id="291" r:id="rId18"/>
    <p:sldId id="292" r:id="rId19"/>
    <p:sldId id="280" r:id="rId20"/>
    <p:sldId id="285" r:id="rId21"/>
    <p:sldId id="283" r:id="rId22"/>
    <p:sldId id="286" r:id="rId23"/>
    <p:sldId id="284" r:id="rId24"/>
  </p:sldIdLst>
  <p:sldSz cx="12192000" cy="6858000"/>
  <p:notesSz cx="9144000" cy="6858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E699"/>
    <a:srgbClr val="D6E0F2"/>
    <a:srgbClr val="E2E4F6"/>
    <a:srgbClr val="F4B183"/>
    <a:srgbClr val="DEEBF7"/>
    <a:srgbClr val="D98974"/>
    <a:srgbClr val="D0E6C1"/>
    <a:srgbClr val="E1A190"/>
    <a:srgbClr val="C95435"/>
    <a:srgbClr val="B4C7E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9281" autoAdjust="0"/>
    <p:restoredTop sz="94660"/>
  </p:normalViewPr>
  <p:slideViewPr>
    <p:cSldViewPr snapToGrid="0">
      <p:cViewPr varScale="1">
        <p:scale>
          <a:sx n="159" d="100"/>
          <a:sy n="159" d="100"/>
        </p:scale>
        <p:origin x="822" y="13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73E068-D781-4E77-9D4D-05115A1E70EC}" type="datetimeFigureOut">
              <a:rPr lang="en-US" smtClean="0"/>
              <a:t>11/16/2025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CB6E91-6771-4150-B565-E049FEFCAA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05046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73E068-D781-4E77-9D4D-05115A1E70EC}" type="datetimeFigureOut">
              <a:rPr lang="en-US" smtClean="0"/>
              <a:t>11/16/2025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CB6E91-6771-4150-B565-E049FEFCAA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54510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73E068-D781-4E77-9D4D-05115A1E70EC}" type="datetimeFigureOut">
              <a:rPr lang="en-US" smtClean="0"/>
              <a:t>11/16/2025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CB6E91-6771-4150-B565-E049FEFCAA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0440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73E068-D781-4E77-9D4D-05115A1E70EC}" type="datetimeFigureOut">
              <a:rPr lang="en-US" smtClean="0"/>
              <a:t>11/16/2025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CB6E91-6771-4150-B565-E049FEFCAA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36868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73E068-D781-4E77-9D4D-05115A1E70EC}" type="datetimeFigureOut">
              <a:rPr lang="en-US" smtClean="0"/>
              <a:t>11/16/2025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CB6E91-6771-4150-B565-E049FEFCAA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38487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73E068-D781-4E77-9D4D-05115A1E70EC}" type="datetimeFigureOut">
              <a:rPr lang="en-US" smtClean="0"/>
              <a:t>11/16/2025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CB6E91-6771-4150-B565-E049FEFCAA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97256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73E068-D781-4E77-9D4D-05115A1E70EC}" type="datetimeFigureOut">
              <a:rPr lang="en-US" smtClean="0"/>
              <a:t>11/16/2025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CB6E91-6771-4150-B565-E049FEFCAA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63195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73E068-D781-4E77-9D4D-05115A1E70EC}" type="datetimeFigureOut">
              <a:rPr lang="en-US" smtClean="0"/>
              <a:t>11/16/2025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CB6E91-6771-4150-B565-E049FEFCAA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49734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73E068-D781-4E77-9D4D-05115A1E70EC}" type="datetimeFigureOut">
              <a:rPr lang="en-US" smtClean="0"/>
              <a:t>11/16/2025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CB6E91-6771-4150-B565-E049FEFCAA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90048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73E068-D781-4E77-9D4D-05115A1E70EC}" type="datetimeFigureOut">
              <a:rPr lang="en-US" smtClean="0"/>
              <a:t>11/16/2025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CB6E91-6771-4150-B565-E049FEFCAA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66553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73E068-D781-4E77-9D4D-05115A1E70EC}" type="datetimeFigureOut">
              <a:rPr lang="en-US" smtClean="0"/>
              <a:t>11/16/2025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CB6E91-6771-4150-B565-E049FEFCAA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72842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73E068-D781-4E77-9D4D-05115A1E70EC}" type="datetimeFigureOut">
              <a:rPr lang="en-US" smtClean="0"/>
              <a:t>11/16/2025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CB6E91-6771-4150-B565-E049FEFCAA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09496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25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3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hyperlink" Target="https://app.fobizz.com/worksheet/worksheets/501ba67b-a87d-4675-8a0c-3e2c5c57d9c4/public_worksheet_responses/new?token=72ea4e566aabc72891bfdf5bc71ce440" TargetMode="External"/><Relationship Id="rId3" Type="http://schemas.openxmlformats.org/officeDocument/2006/relationships/image" Target="../media/image7.png"/><Relationship Id="rId7" Type="http://schemas.openxmlformats.org/officeDocument/2006/relationships/image" Target="../media/image38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4" Type="http://schemas.openxmlformats.org/officeDocument/2006/relationships/image" Target="../media/image35.png"/><Relationship Id="rId9" Type="http://schemas.openxmlformats.org/officeDocument/2006/relationships/hyperlink" Target="https://to.fobizz.com/ae8e7f12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png"/><Relationship Id="rId5" Type="http://schemas.openxmlformats.org/officeDocument/2006/relationships/hyperlink" Target="https://app.fobizz.com/fortbildungen/1087-fobizz-kennenlernen?search_id=38580608" TargetMode="External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Rectangle 106">
            <a:extLst>
              <a:ext uri="{FF2B5EF4-FFF2-40B4-BE49-F238E27FC236}">
                <a16:creationId xmlns:a16="http://schemas.microsoft.com/office/drawing/2014/main" id="{9638BB09-7DCB-4E35-8645-92D1375FAE53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35" name="Picture 134">
            <a:extLst>
              <a:ext uri="{FF2B5EF4-FFF2-40B4-BE49-F238E27FC236}">
                <a16:creationId xmlns:a16="http://schemas.microsoft.com/office/drawing/2014/main" id="{8D354E05-E903-4C51-9AA7-6411BF12E01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2595" y="444410"/>
            <a:ext cx="5451428" cy="2250975"/>
          </a:xfrm>
          <a:prstGeom prst="rect">
            <a:avLst/>
          </a:prstGeom>
        </p:spPr>
      </p:pic>
      <p:pic>
        <p:nvPicPr>
          <p:cNvPr id="136" name="Picture 135">
            <a:extLst>
              <a:ext uri="{FF2B5EF4-FFF2-40B4-BE49-F238E27FC236}">
                <a16:creationId xmlns:a16="http://schemas.microsoft.com/office/drawing/2014/main" id="{0996D155-0390-4E67-A861-51B00920E04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3116" y="444411"/>
            <a:ext cx="5478248" cy="2259431"/>
          </a:xfrm>
          <a:prstGeom prst="rect">
            <a:avLst/>
          </a:prstGeom>
        </p:spPr>
      </p:pic>
      <p:sp>
        <p:nvSpPr>
          <p:cNvPr id="137" name="Oval 136">
            <a:extLst>
              <a:ext uri="{FF2B5EF4-FFF2-40B4-BE49-F238E27FC236}">
                <a16:creationId xmlns:a16="http://schemas.microsoft.com/office/drawing/2014/main" id="{E330C416-7C6F-43C3-B8E2-4E768A0A6706}"/>
              </a:ext>
            </a:extLst>
          </p:cNvPr>
          <p:cNvSpPr/>
          <p:nvPr/>
        </p:nvSpPr>
        <p:spPr>
          <a:xfrm>
            <a:off x="2307054" y="2075716"/>
            <a:ext cx="399309" cy="376272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8" name="Picture 137">
            <a:extLst>
              <a:ext uri="{FF2B5EF4-FFF2-40B4-BE49-F238E27FC236}">
                <a16:creationId xmlns:a16="http://schemas.microsoft.com/office/drawing/2014/main" id="{389213D4-D3B8-4839-823B-7AAA4959EB6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355018" y="367077"/>
            <a:ext cx="1225973" cy="1708639"/>
          </a:xfrm>
          <a:prstGeom prst="rect">
            <a:avLst/>
          </a:prstGeom>
        </p:spPr>
      </p:pic>
      <p:grpSp>
        <p:nvGrpSpPr>
          <p:cNvPr id="20" name="Group 19">
            <a:extLst>
              <a:ext uri="{FF2B5EF4-FFF2-40B4-BE49-F238E27FC236}">
                <a16:creationId xmlns:a16="http://schemas.microsoft.com/office/drawing/2014/main" id="{E39C1BD9-A319-4917-A369-6D1E77BCAAC0}"/>
              </a:ext>
            </a:extLst>
          </p:cNvPr>
          <p:cNvGrpSpPr/>
          <p:nvPr/>
        </p:nvGrpSpPr>
        <p:grpSpPr>
          <a:xfrm>
            <a:off x="166889" y="2558070"/>
            <a:ext cx="7166265" cy="475387"/>
            <a:chOff x="166889" y="2558070"/>
            <a:chExt cx="7166265" cy="475387"/>
          </a:xfrm>
        </p:grpSpPr>
        <p:sp>
          <p:nvSpPr>
            <p:cNvPr id="139" name="Rectangle: Rounded Corners 138">
              <a:extLst>
                <a:ext uri="{FF2B5EF4-FFF2-40B4-BE49-F238E27FC236}">
                  <a16:creationId xmlns:a16="http://schemas.microsoft.com/office/drawing/2014/main" id="{2AD0DCE4-2437-40DC-8FB1-3E0CD16214D2}"/>
                </a:ext>
              </a:extLst>
            </p:cNvPr>
            <p:cNvSpPr/>
            <p:nvPr/>
          </p:nvSpPr>
          <p:spPr>
            <a:xfrm rot="5400000">
              <a:off x="3524048" y="-771788"/>
              <a:ext cx="439989" cy="7154308"/>
            </a:xfrm>
            <a:prstGeom prst="roundRect">
              <a:avLst>
                <a:gd name="adj" fmla="val 50000"/>
              </a:avLst>
            </a:prstGeom>
            <a:solidFill>
              <a:srgbClr val="CC5A2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/>
            </a:p>
          </p:txBody>
        </p:sp>
        <p:sp>
          <p:nvSpPr>
            <p:cNvPr id="140" name="Oval 139">
              <a:extLst>
                <a:ext uri="{FF2B5EF4-FFF2-40B4-BE49-F238E27FC236}">
                  <a16:creationId xmlns:a16="http://schemas.microsoft.com/office/drawing/2014/main" id="{A1278BA5-8C72-4D35-B670-B98BCD3C44F4}"/>
                </a:ext>
              </a:extLst>
            </p:cNvPr>
            <p:cNvSpPr/>
            <p:nvPr/>
          </p:nvSpPr>
          <p:spPr>
            <a:xfrm>
              <a:off x="6899593" y="2585373"/>
              <a:ext cx="433561" cy="439989"/>
            </a:xfrm>
            <a:prstGeom prst="ellipse">
              <a:avLst/>
            </a:prstGeom>
            <a:solidFill>
              <a:srgbClr val="F98E5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/>
            </a:p>
          </p:txBody>
        </p:sp>
        <p:sp>
          <p:nvSpPr>
            <p:cNvPr id="141" name="TextBox 140">
              <a:extLst>
                <a:ext uri="{FF2B5EF4-FFF2-40B4-BE49-F238E27FC236}">
                  <a16:creationId xmlns:a16="http://schemas.microsoft.com/office/drawing/2014/main" id="{F035984A-8751-4719-9D97-AE16D772FD88}"/>
                </a:ext>
              </a:extLst>
            </p:cNvPr>
            <p:cNvSpPr txBox="1"/>
            <p:nvPr/>
          </p:nvSpPr>
          <p:spPr>
            <a:xfrm>
              <a:off x="412652" y="2558070"/>
              <a:ext cx="6290528" cy="4753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89" b="1" kern="1300" spc="71" dirty="0" err="1">
                  <a:solidFill>
                    <a:schemeClr val="bg1"/>
                  </a:solidFill>
                  <a:latin typeface="Typo Hoop Demo" panose="02000500000000000000" pitchFamily="2" charset="0"/>
                </a:rPr>
                <a:t>lmrl</a:t>
              </a:r>
              <a:r>
                <a:rPr lang="en-US" sz="2489" b="1" kern="1300" spc="71" dirty="0">
                  <a:solidFill>
                    <a:schemeClr val="bg1"/>
                  </a:solidFill>
                  <a:latin typeface="Typo Hoop Demo" panose="02000500000000000000" pitchFamily="2" charset="0"/>
                </a:rPr>
                <a:t> </a:t>
              </a:r>
              <a:r>
                <a:rPr lang="en-US" sz="2489" b="1" kern="1300" spc="71" dirty="0" err="1">
                  <a:solidFill>
                    <a:schemeClr val="bg1"/>
                  </a:solidFill>
                  <a:latin typeface="Typo Hoop Demo" panose="02000500000000000000" pitchFamily="2" charset="0"/>
                </a:rPr>
                <a:t>projet</a:t>
              </a:r>
              <a:r>
                <a:rPr lang="en-US" sz="2489" b="1" kern="1300" spc="71" dirty="0">
                  <a:solidFill>
                    <a:schemeClr val="bg1"/>
                  </a:solidFill>
                  <a:latin typeface="Typo Hoop Demo" panose="02000500000000000000" pitchFamily="2" charset="0"/>
                </a:rPr>
                <a:t> </a:t>
              </a:r>
              <a:r>
                <a:rPr lang="en-US" sz="2489" b="1" kern="1300" spc="71" dirty="0" err="1">
                  <a:solidFill>
                    <a:schemeClr val="bg1"/>
                  </a:solidFill>
                  <a:latin typeface="Typo Hoop Demo" panose="02000500000000000000" pitchFamily="2" charset="0"/>
                </a:rPr>
                <a:t>d’établissement</a:t>
              </a:r>
              <a:endParaRPr lang="en-US" sz="2489" b="1" kern="1300" spc="71" dirty="0">
                <a:solidFill>
                  <a:schemeClr val="bg1"/>
                </a:solidFill>
                <a:latin typeface="Typo Hoop Demo" panose="02000500000000000000" pitchFamily="2" charset="0"/>
              </a:endParaRPr>
            </a:p>
          </p:txBody>
        </p:sp>
      </p:grpSp>
      <p:grpSp>
        <p:nvGrpSpPr>
          <p:cNvPr id="110" name="Google Shape;667;p36">
            <a:extLst>
              <a:ext uri="{FF2B5EF4-FFF2-40B4-BE49-F238E27FC236}">
                <a16:creationId xmlns:a16="http://schemas.microsoft.com/office/drawing/2014/main" id="{114682ED-2B37-4089-8D33-502790BAEC7C}"/>
              </a:ext>
            </a:extLst>
          </p:cNvPr>
          <p:cNvGrpSpPr/>
          <p:nvPr/>
        </p:nvGrpSpPr>
        <p:grpSpPr>
          <a:xfrm>
            <a:off x="5766167" y="2215324"/>
            <a:ext cx="714880" cy="1160878"/>
            <a:chOff x="1654675" y="1997765"/>
            <a:chExt cx="445587" cy="704551"/>
          </a:xfrm>
        </p:grpSpPr>
        <p:sp>
          <p:nvSpPr>
            <p:cNvPr id="111" name="Google Shape;668;p36">
              <a:extLst>
                <a:ext uri="{FF2B5EF4-FFF2-40B4-BE49-F238E27FC236}">
                  <a16:creationId xmlns:a16="http://schemas.microsoft.com/office/drawing/2014/main" id="{6A8B31CC-8925-4647-9DAF-BE4C38B1BD32}"/>
                </a:ext>
              </a:extLst>
            </p:cNvPr>
            <p:cNvSpPr/>
            <p:nvPr/>
          </p:nvSpPr>
          <p:spPr>
            <a:xfrm>
              <a:off x="1655926" y="1998979"/>
              <a:ext cx="440657" cy="703336"/>
            </a:xfrm>
            <a:custGeom>
              <a:avLst/>
              <a:gdLst/>
              <a:ahLst/>
              <a:cxnLst/>
              <a:rect l="l" t="t" r="r" b="b"/>
              <a:pathLst>
                <a:path w="11976" h="19115" extrusionOk="0">
                  <a:moveTo>
                    <a:pt x="0" y="1"/>
                  </a:moveTo>
                  <a:lnTo>
                    <a:pt x="0" y="17113"/>
                  </a:lnTo>
                  <a:lnTo>
                    <a:pt x="2002" y="17113"/>
                  </a:lnTo>
                  <a:lnTo>
                    <a:pt x="2002" y="16112"/>
                  </a:lnTo>
                  <a:lnTo>
                    <a:pt x="3002" y="16112"/>
                  </a:lnTo>
                  <a:lnTo>
                    <a:pt x="3002" y="15112"/>
                  </a:lnTo>
                  <a:lnTo>
                    <a:pt x="4003" y="15112"/>
                  </a:lnTo>
                  <a:lnTo>
                    <a:pt x="4003" y="14111"/>
                  </a:lnTo>
                  <a:lnTo>
                    <a:pt x="4971" y="14111"/>
                  </a:lnTo>
                  <a:lnTo>
                    <a:pt x="4971" y="16112"/>
                  </a:lnTo>
                  <a:lnTo>
                    <a:pt x="5971" y="16112"/>
                  </a:lnTo>
                  <a:lnTo>
                    <a:pt x="5971" y="18114"/>
                  </a:lnTo>
                  <a:lnTo>
                    <a:pt x="6972" y="18114"/>
                  </a:lnTo>
                  <a:lnTo>
                    <a:pt x="6972" y="19115"/>
                  </a:lnTo>
                  <a:lnTo>
                    <a:pt x="8973" y="19115"/>
                  </a:lnTo>
                  <a:lnTo>
                    <a:pt x="8973" y="18114"/>
                  </a:lnTo>
                  <a:lnTo>
                    <a:pt x="9974" y="18114"/>
                  </a:lnTo>
                  <a:lnTo>
                    <a:pt x="9974" y="16112"/>
                  </a:lnTo>
                  <a:lnTo>
                    <a:pt x="8973" y="16112"/>
                  </a:lnTo>
                  <a:lnTo>
                    <a:pt x="8973" y="14111"/>
                  </a:lnTo>
                  <a:lnTo>
                    <a:pt x="7973" y="14111"/>
                  </a:lnTo>
                  <a:lnTo>
                    <a:pt x="7973" y="13110"/>
                  </a:lnTo>
                  <a:lnTo>
                    <a:pt x="11976" y="13110"/>
                  </a:lnTo>
                  <a:lnTo>
                    <a:pt x="11976" y="12110"/>
                  </a:lnTo>
                  <a:lnTo>
                    <a:pt x="11976" y="11109"/>
                  </a:lnTo>
                  <a:lnTo>
                    <a:pt x="11042" y="11109"/>
                  </a:lnTo>
                  <a:lnTo>
                    <a:pt x="11042" y="11042"/>
                  </a:lnTo>
                  <a:lnTo>
                    <a:pt x="11042" y="10008"/>
                  </a:lnTo>
                  <a:lnTo>
                    <a:pt x="10041" y="10008"/>
                  </a:lnTo>
                  <a:lnTo>
                    <a:pt x="10041" y="9007"/>
                  </a:lnTo>
                  <a:lnTo>
                    <a:pt x="9040" y="9007"/>
                  </a:lnTo>
                  <a:lnTo>
                    <a:pt x="9040" y="8007"/>
                  </a:lnTo>
                  <a:lnTo>
                    <a:pt x="8039" y="8007"/>
                  </a:lnTo>
                  <a:lnTo>
                    <a:pt x="8039" y="7006"/>
                  </a:lnTo>
                  <a:lnTo>
                    <a:pt x="7039" y="7006"/>
                  </a:lnTo>
                  <a:lnTo>
                    <a:pt x="7039" y="6005"/>
                  </a:lnTo>
                  <a:lnTo>
                    <a:pt x="6038" y="6005"/>
                  </a:lnTo>
                  <a:lnTo>
                    <a:pt x="6038" y="5005"/>
                  </a:lnTo>
                  <a:lnTo>
                    <a:pt x="5037" y="5005"/>
                  </a:lnTo>
                  <a:lnTo>
                    <a:pt x="5037" y="4004"/>
                  </a:lnTo>
                  <a:lnTo>
                    <a:pt x="4037" y="4004"/>
                  </a:lnTo>
                  <a:lnTo>
                    <a:pt x="4037" y="3003"/>
                  </a:lnTo>
                  <a:lnTo>
                    <a:pt x="3036" y="3003"/>
                  </a:lnTo>
                  <a:lnTo>
                    <a:pt x="3036" y="2002"/>
                  </a:lnTo>
                  <a:lnTo>
                    <a:pt x="2035" y="2002"/>
                  </a:lnTo>
                  <a:lnTo>
                    <a:pt x="2035" y="1002"/>
                  </a:lnTo>
                  <a:lnTo>
                    <a:pt x="1001" y="1002"/>
                  </a:lnTo>
                  <a:lnTo>
                    <a:pt x="100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669;p36">
              <a:extLst>
                <a:ext uri="{FF2B5EF4-FFF2-40B4-BE49-F238E27FC236}">
                  <a16:creationId xmlns:a16="http://schemas.microsoft.com/office/drawing/2014/main" id="{69588EDF-2ECA-4508-8C7F-B75D49E38660}"/>
                </a:ext>
              </a:extLst>
            </p:cNvPr>
            <p:cNvSpPr/>
            <p:nvPr/>
          </p:nvSpPr>
          <p:spPr>
            <a:xfrm>
              <a:off x="1654675" y="1997765"/>
              <a:ext cx="36869" cy="628459"/>
            </a:xfrm>
            <a:custGeom>
              <a:avLst/>
              <a:gdLst/>
              <a:ahLst/>
              <a:cxnLst/>
              <a:rect l="l" t="t" r="r" b="b"/>
              <a:pathLst>
                <a:path w="1002" h="17080" extrusionOk="0">
                  <a:moveTo>
                    <a:pt x="1" y="1"/>
                  </a:moveTo>
                  <a:lnTo>
                    <a:pt x="1" y="17079"/>
                  </a:lnTo>
                  <a:lnTo>
                    <a:pt x="1002" y="17079"/>
                  </a:lnTo>
                  <a:lnTo>
                    <a:pt x="1002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670;p36">
              <a:extLst>
                <a:ext uri="{FF2B5EF4-FFF2-40B4-BE49-F238E27FC236}">
                  <a16:creationId xmlns:a16="http://schemas.microsoft.com/office/drawing/2014/main" id="{CFB00982-E093-4CCF-9D3E-BC6ED051137B}"/>
                </a:ext>
              </a:extLst>
            </p:cNvPr>
            <p:cNvSpPr/>
            <p:nvPr/>
          </p:nvSpPr>
          <p:spPr>
            <a:xfrm>
              <a:off x="1692758" y="2034597"/>
              <a:ext cx="36832" cy="36869"/>
            </a:xfrm>
            <a:custGeom>
              <a:avLst/>
              <a:gdLst/>
              <a:ahLst/>
              <a:cxnLst/>
              <a:rect l="l" t="t" r="r" b="b"/>
              <a:pathLst>
                <a:path w="1001" h="1002" extrusionOk="0">
                  <a:moveTo>
                    <a:pt x="0" y="0"/>
                  </a:moveTo>
                  <a:lnTo>
                    <a:pt x="0" y="1001"/>
                  </a:lnTo>
                  <a:lnTo>
                    <a:pt x="1001" y="1001"/>
                  </a:lnTo>
                  <a:lnTo>
                    <a:pt x="100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" name="Google Shape;671;p36">
              <a:extLst>
                <a:ext uri="{FF2B5EF4-FFF2-40B4-BE49-F238E27FC236}">
                  <a16:creationId xmlns:a16="http://schemas.microsoft.com/office/drawing/2014/main" id="{55B6119B-0366-415A-96E3-5313EB26EDB6}"/>
                </a:ext>
              </a:extLst>
            </p:cNvPr>
            <p:cNvSpPr/>
            <p:nvPr/>
          </p:nvSpPr>
          <p:spPr>
            <a:xfrm>
              <a:off x="1729553" y="2072643"/>
              <a:ext cx="36869" cy="36869"/>
            </a:xfrm>
            <a:custGeom>
              <a:avLst/>
              <a:gdLst/>
              <a:ahLst/>
              <a:cxnLst/>
              <a:rect l="l" t="t" r="r" b="b"/>
              <a:pathLst>
                <a:path w="1002" h="1002" extrusionOk="0">
                  <a:moveTo>
                    <a:pt x="1" y="0"/>
                  </a:moveTo>
                  <a:lnTo>
                    <a:pt x="1" y="1001"/>
                  </a:lnTo>
                  <a:lnTo>
                    <a:pt x="1001" y="1001"/>
                  </a:lnTo>
                  <a:lnTo>
                    <a:pt x="100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" name="Google Shape;672;p36">
              <a:extLst>
                <a:ext uri="{FF2B5EF4-FFF2-40B4-BE49-F238E27FC236}">
                  <a16:creationId xmlns:a16="http://schemas.microsoft.com/office/drawing/2014/main" id="{7F6296A3-25B3-45C2-8A05-21E37F5AE5B5}"/>
                </a:ext>
              </a:extLst>
            </p:cNvPr>
            <p:cNvSpPr/>
            <p:nvPr/>
          </p:nvSpPr>
          <p:spPr>
            <a:xfrm>
              <a:off x="1765170" y="2109474"/>
              <a:ext cx="36832" cy="36832"/>
            </a:xfrm>
            <a:custGeom>
              <a:avLst/>
              <a:gdLst/>
              <a:ahLst/>
              <a:cxnLst/>
              <a:rect l="l" t="t" r="r" b="b"/>
              <a:pathLst>
                <a:path w="1001" h="1001" extrusionOk="0">
                  <a:moveTo>
                    <a:pt x="0" y="0"/>
                  </a:moveTo>
                  <a:lnTo>
                    <a:pt x="0" y="1001"/>
                  </a:lnTo>
                  <a:lnTo>
                    <a:pt x="1001" y="1001"/>
                  </a:lnTo>
                  <a:lnTo>
                    <a:pt x="100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673;p36">
              <a:extLst>
                <a:ext uri="{FF2B5EF4-FFF2-40B4-BE49-F238E27FC236}">
                  <a16:creationId xmlns:a16="http://schemas.microsoft.com/office/drawing/2014/main" id="{C114A0F2-2E1B-4644-B93B-25F5152CE784}"/>
                </a:ext>
              </a:extLst>
            </p:cNvPr>
            <p:cNvSpPr/>
            <p:nvPr/>
          </p:nvSpPr>
          <p:spPr>
            <a:xfrm>
              <a:off x="1803216" y="2146269"/>
              <a:ext cx="36832" cy="36869"/>
            </a:xfrm>
            <a:custGeom>
              <a:avLst/>
              <a:gdLst/>
              <a:ahLst/>
              <a:cxnLst/>
              <a:rect l="l" t="t" r="r" b="b"/>
              <a:pathLst>
                <a:path w="1001" h="1002" extrusionOk="0">
                  <a:moveTo>
                    <a:pt x="0" y="1"/>
                  </a:moveTo>
                  <a:lnTo>
                    <a:pt x="0" y="1002"/>
                  </a:lnTo>
                  <a:lnTo>
                    <a:pt x="1001" y="1002"/>
                  </a:lnTo>
                  <a:lnTo>
                    <a:pt x="100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" name="Google Shape;674;p36">
              <a:extLst>
                <a:ext uri="{FF2B5EF4-FFF2-40B4-BE49-F238E27FC236}">
                  <a16:creationId xmlns:a16="http://schemas.microsoft.com/office/drawing/2014/main" id="{901AB431-D83D-4D50-A8F9-3DD877CE2AF5}"/>
                </a:ext>
              </a:extLst>
            </p:cNvPr>
            <p:cNvSpPr/>
            <p:nvPr/>
          </p:nvSpPr>
          <p:spPr>
            <a:xfrm>
              <a:off x="1841262" y="2183101"/>
              <a:ext cx="36832" cy="36869"/>
            </a:xfrm>
            <a:custGeom>
              <a:avLst/>
              <a:gdLst/>
              <a:ahLst/>
              <a:cxnLst/>
              <a:rect l="l" t="t" r="r" b="b"/>
              <a:pathLst>
                <a:path w="1001" h="1002" extrusionOk="0">
                  <a:moveTo>
                    <a:pt x="0" y="1"/>
                  </a:moveTo>
                  <a:lnTo>
                    <a:pt x="0" y="1001"/>
                  </a:lnTo>
                  <a:lnTo>
                    <a:pt x="1001" y="1001"/>
                  </a:lnTo>
                  <a:lnTo>
                    <a:pt x="100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" name="Google Shape;675;p36">
              <a:extLst>
                <a:ext uri="{FF2B5EF4-FFF2-40B4-BE49-F238E27FC236}">
                  <a16:creationId xmlns:a16="http://schemas.microsoft.com/office/drawing/2014/main" id="{D92E5D72-C83E-40ED-88AE-57FA71A9AD64}"/>
                </a:ext>
              </a:extLst>
            </p:cNvPr>
            <p:cNvSpPr/>
            <p:nvPr/>
          </p:nvSpPr>
          <p:spPr>
            <a:xfrm>
              <a:off x="1878057" y="2219933"/>
              <a:ext cx="36869" cy="36832"/>
            </a:xfrm>
            <a:custGeom>
              <a:avLst/>
              <a:gdLst/>
              <a:ahLst/>
              <a:cxnLst/>
              <a:rect l="l" t="t" r="r" b="b"/>
              <a:pathLst>
                <a:path w="1002" h="1001" extrusionOk="0">
                  <a:moveTo>
                    <a:pt x="1" y="0"/>
                  </a:moveTo>
                  <a:lnTo>
                    <a:pt x="1" y="1001"/>
                  </a:lnTo>
                  <a:lnTo>
                    <a:pt x="1002" y="1001"/>
                  </a:lnTo>
                  <a:lnTo>
                    <a:pt x="1002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" name="Google Shape;676;p36">
              <a:extLst>
                <a:ext uri="{FF2B5EF4-FFF2-40B4-BE49-F238E27FC236}">
                  <a16:creationId xmlns:a16="http://schemas.microsoft.com/office/drawing/2014/main" id="{6035813D-B1BB-4E4E-BD9B-D61852C7FCA6}"/>
                </a:ext>
              </a:extLst>
            </p:cNvPr>
            <p:cNvSpPr/>
            <p:nvPr/>
          </p:nvSpPr>
          <p:spPr>
            <a:xfrm>
              <a:off x="1914889" y="2256728"/>
              <a:ext cx="36869" cy="36869"/>
            </a:xfrm>
            <a:custGeom>
              <a:avLst/>
              <a:gdLst/>
              <a:ahLst/>
              <a:cxnLst/>
              <a:rect l="l" t="t" r="r" b="b"/>
              <a:pathLst>
                <a:path w="1002" h="1002" extrusionOk="0">
                  <a:moveTo>
                    <a:pt x="1" y="1"/>
                  </a:moveTo>
                  <a:lnTo>
                    <a:pt x="1" y="1002"/>
                  </a:lnTo>
                  <a:lnTo>
                    <a:pt x="1001" y="1002"/>
                  </a:lnTo>
                  <a:lnTo>
                    <a:pt x="100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" name="Google Shape;677;p36">
              <a:extLst>
                <a:ext uri="{FF2B5EF4-FFF2-40B4-BE49-F238E27FC236}">
                  <a16:creationId xmlns:a16="http://schemas.microsoft.com/office/drawing/2014/main" id="{101B9063-D61E-4564-AC47-45638E318C31}"/>
                </a:ext>
              </a:extLst>
            </p:cNvPr>
            <p:cNvSpPr/>
            <p:nvPr/>
          </p:nvSpPr>
          <p:spPr>
            <a:xfrm>
              <a:off x="1951721" y="2293559"/>
              <a:ext cx="36869" cy="36869"/>
            </a:xfrm>
            <a:custGeom>
              <a:avLst/>
              <a:gdLst/>
              <a:ahLst/>
              <a:cxnLst/>
              <a:rect l="l" t="t" r="r" b="b"/>
              <a:pathLst>
                <a:path w="1002" h="1002" extrusionOk="0">
                  <a:moveTo>
                    <a:pt x="0" y="1"/>
                  </a:moveTo>
                  <a:lnTo>
                    <a:pt x="0" y="1001"/>
                  </a:lnTo>
                  <a:lnTo>
                    <a:pt x="1001" y="1001"/>
                  </a:lnTo>
                  <a:lnTo>
                    <a:pt x="100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678;p36">
              <a:extLst>
                <a:ext uri="{FF2B5EF4-FFF2-40B4-BE49-F238E27FC236}">
                  <a16:creationId xmlns:a16="http://schemas.microsoft.com/office/drawing/2014/main" id="{BEC1649C-C27D-48FC-BF2E-5B52AAB29E72}"/>
                </a:ext>
              </a:extLst>
            </p:cNvPr>
            <p:cNvSpPr/>
            <p:nvPr/>
          </p:nvSpPr>
          <p:spPr>
            <a:xfrm>
              <a:off x="1988553" y="2330391"/>
              <a:ext cx="36832" cy="36869"/>
            </a:xfrm>
            <a:custGeom>
              <a:avLst/>
              <a:gdLst/>
              <a:ahLst/>
              <a:cxnLst/>
              <a:rect l="l" t="t" r="r" b="b"/>
              <a:pathLst>
                <a:path w="1001" h="1002" extrusionOk="0">
                  <a:moveTo>
                    <a:pt x="0" y="0"/>
                  </a:moveTo>
                  <a:lnTo>
                    <a:pt x="0" y="1001"/>
                  </a:lnTo>
                  <a:lnTo>
                    <a:pt x="1001" y="1001"/>
                  </a:lnTo>
                  <a:lnTo>
                    <a:pt x="100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" name="Google Shape;679;p36">
              <a:extLst>
                <a:ext uri="{FF2B5EF4-FFF2-40B4-BE49-F238E27FC236}">
                  <a16:creationId xmlns:a16="http://schemas.microsoft.com/office/drawing/2014/main" id="{77D4F878-BD54-4F57-8EA4-AB36FD0087BB}"/>
                </a:ext>
              </a:extLst>
            </p:cNvPr>
            <p:cNvSpPr/>
            <p:nvPr/>
          </p:nvSpPr>
          <p:spPr>
            <a:xfrm>
              <a:off x="2025348" y="2367223"/>
              <a:ext cx="36869" cy="36832"/>
            </a:xfrm>
            <a:custGeom>
              <a:avLst/>
              <a:gdLst/>
              <a:ahLst/>
              <a:cxnLst/>
              <a:rect l="l" t="t" r="r" b="b"/>
              <a:pathLst>
                <a:path w="1002" h="1001" extrusionOk="0">
                  <a:moveTo>
                    <a:pt x="1" y="0"/>
                  </a:moveTo>
                  <a:lnTo>
                    <a:pt x="1" y="1001"/>
                  </a:lnTo>
                  <a:lnTo>
                    <a:pt x="1002" y="1001"/>
                  </a:lnTo>
                  <a:lnTo>
                    <a:pt x="1002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" name="Google Shape;680;p36">
              <a:extLst>
                <a:ext uri="{FF2B5EF4-FFF2-40B4-BE49-F238E27FC236}">
                  <a16:creationId xmlns:a16="http://schemas.microsoft.com/office/drawing/2014/main" id="{8CD2817F-3E6D-4A44-A1D6-4407810F27A7}"/>
                </a:ext>
              </a:extLst>
            </p:cNvPr>
            <p:cNvSpPr/>
            <p:nvPr/>
          </p:nvSpPr>
          <p:spPr>
            <a:xfrm>
              <a:off x="2062179" y="2405269"/>
              <a:ext cx="36869" cy="36832"/>
            </a:xfrm>
            <a:custGeom>
              <a:avLst/>
              <a:gdLst/>
              <a:ahLst/>
              <a:cxnLst/>
              <a:rect l="l" t="t" r="r" b="b"/>
              <a:pathLst>
                <a:path w="1002" h="1001" extrusionOk="0">
                  <a:moveTo>
                    <a:pt x="1" y="0"/>
                  </a:moveTo>
                  <a:lnTo>
                    <a:pt x="1" y="1001"/>
                  </a:lnTo>
                  <a:lnTo>
                    <a:pt x="1001" y="1001"/>
                  </a:lnTo>
                  <a:lnTo>
                    <a:pt x="100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" name="Google Shape;681;p36">
              <a:extLst>
                <a:ext uri="{FF2B5EF4-FFF2-40B4-BE49-F238E27FC236}">
                  <a16:creationId xmlns:a16="http://schemas.microsoft.com/office/drawing/2014/main" id="{067AD8BE-9F89-444E-AA5E-937D277FBA94}"/>
                </a:ext>
              </a:extLst>
            </p:cNvPr>
            <p:cNvSpPr/>
            <p:nvPr/>
          </p:nvSpPr>
          <p:spPr>
            <a:xfrm>
              <a:off x="1914889" y="2442064"/>
              <a:ext cx="185373" cy="36869"/>
            </a:xfrm>
            <a:custGeom>
              <a:avLst/>
              <a:gdLst/>
              <a:ahLst/>
              <a:cxnLst/>
              <a:rect l="l" t="t" r="r" b="b"/>
              <a:pathLst>
                <a:path w="5038" h="1002" extrusionOk="0">
                  <a:moveTo>
                    <a:pt x="1" y="1"/>
                  </a:moveTo>
                  <a:lnTo>
                    <a:pt x="1" y="1002"/>
                  </a:lnTo>
                  <a:lnTo>
                    <a:pt x="5038" y="1002"/>
                  </a:lnTo>
                  <a:lnTo>
                    <a:pt x="503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" name="Google Shape;682;p36">
              <a:extLst>
                <a:ext uri="{FF2B5EF4-FFF2-40B4-BE49-F238E27FC236}">
                  <a16:creationId xmlns:a16="http://schemas.microsoft.com/office/drawing/2014/main" id="{213195B5-A522-4597-9C0E-7F1172205740}"/>
                </a:ext>
              </a:extLst>
            </p:cNvPr>
            <p:cNvSpPr/>
            <p:nvPr/>
          </p:nvSpPr>
          <p:spPr>
            <a:xfrm>
              <a:off x="1914889" y="2478895"/>
              <a:ext cx="36869" cy="36869"/>
            </a:xfrm>
            <a:custGeom>
              <a:avLst/>
              <a:gdLst/>
              <a:ahLst/>
              <a:cxnLst/>
              <a:rect l="l" t="t" r="r" b="b"/>
              <a:pathLst>
                <a:path w="1002" h="1002" extrusionOk="0">
                  <a:moveTo>
                    <a:pt x="1" y="1"/>
                  </a:moveTo>
                  <a:lnTo>
                    <a:pt x="1" y="1001"/>
                  </a:lnTo>
                  <a:lnTo>
                    <a:pt x="1001" y="1001"/>
                  </a:lnTo>
                  <a:lnTo>
                    <a:pt x="100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683;p36">
              <a:extLst>
                <a:ext uri="{FF2B5EF4-FFF2-40B4-BE49-F238E27FC236}">
                  <a16:creationId xmlns:a16="http://schemas.microsoft.com/office/drawing/2014/main" id="{2BCD5276-CA23-4E5A-99DB-A2C5544040E5}"/>
                </a:ext>
              </a:extLst>
            </p:cNvPr>
            <p:cNvSpPr/>
            <p:nvPr/>
          </p:nvSpPr>
          <p:spPr>
            <a:xfrm>
              <a:off x="1803216" y="2478895"/>
              <a:ext cx="36832" cy="36869"/>
            </a:xfrm>
            <a:custGeom>
              <a:avLst/>
              <a:gdLst/>
              <a:ahLst/>
              <a:cxnLst/>
              <a:rect l="l" t="t" r="r" b="b"/>
              <a:pathLst>
                <a:path w="1001" h="1002" extrusionOk="0">
                  <a:moveTo>
                    <a:pt x="0" y="1"/>
                  </a:moveTo>
                  <a:lnTo>
                    <a:pt x="0" y="1001"/>
                  </a:lnTo>
                  <a:lnTo>
                    <a:pt x="1001" y="1001"/>
                  </a:lnTo>
                  <a:lnTo>
                    <a:pt x="100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684;p36">
              <a:extLst>
                <a:ext uri="{FF2B5EF4-FFF2-40B4-BE49-F238E27FC236}">
                  <a16:creationId xmlns:a16="http://schemas.microsoft.com/office/drawing/2014/main" id="{B313BFA3-44D2-40BC-8155-348487E11E18}"/>
                </a:ext>
              </a:extLst>
            </p:cNvPr>
            <p:cNvSpPr/>
            <p:nvPr/>
          </p:nvSpPr>
          <p:spPr>
            <a:xfrm>
              <a:off x="1841262" y="2515727"/>
              <a:ext cx="36832" cy="73664"/>
            </a:xfrm>
            <a:custGeom>
              <a:avLst/>
              <a:gdLst/>
              <a:ahLst/>
              <a:cxnLst/>
              <a:rect l="l" t="t" r="r" b="b"/>
              <a:pathLst>
                <a:path w="1001" h="2002" extrusionOk="0">
                  <a:moveTo>
                    <a:pt x="0" y="0"/>
                  </a:moveTo>
                  <a:lnTo>
                    <a:pt x="0" y="2002"/>
                  </a:lnTo>
                  <a:lnTo>
                    <a:pt x="1001" y="2002"/>
                  </a:lnTo>
                  <a:lnTo>
                    <a:pt x="100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685;p36">
              <a:extLst>
                <a:ext uri="{FF2B5EF4-FFF2-40B4-BE49-F238E27FC236}">
                  <a16:creationId xmlns:a16="http://schemas.microsoft.com/office/drawing/2014/main" id="{F2C90CD4-5A8E-42A5-A965-93160E9F38A5}"/>
                </a:ext>
              </a:extLst>
            </p:cNvPr>
            <p:cNvSpPr/>
            <p:nvPr/>
          </p:nvSpPr>
          <p:spPr>
            <a:xfrm>
              <a:off x="1878057" y="2589354"/>
              <a:ext cx="36869" cy="73700"/>
            </a:xfrm>
            <a:custGeom>
              <a:avLst/>
              <a:gdLst/>
              <a:ahLst/>
              <a:cxnLst/>
              <a:rect l="l" t="t" r="r" b="b"/>
              <a:pathLst>
                <a:path w="1002" h="2003" extrusionOk="0">
                  <a:moveTo>
                    <a:pt x="1" y="1"/>
                  </a:moveTo>
                  <a:lnTo>
                    <a:pt x="1" y="2002"/>
                  </a:lnTo>
                  <a:lnTo>
                    <a:pt x="1002" y="2002"/>
                  </a:lnTo>
                  <a:lnTo>
                    <a:pt x="1002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686;p36">
              <a:extLst>
                <a:ext uri="{FF2B5EF4-FFF2-40B4-BE49-F238E27FC236}">
                  <a16:creationId xmlns:a16="http://schemas.microsoft.com/office/drawing/2014/main" id="{53EA8FD8-9275-4ADA-90EB-24C9FA0BD66E}"/>
                </a:ext>
              </a:extLst>
            </p:cNvPr>
            <p:cNvSpPr/>
            <p:nvPr/>
          </p:nvSpPr>
          <p:spPr>
            <a:xfrm>
              <a:off x="1914889" y="2663017"/>
              <a:ext cx="73700" cy="36832"/>
            </a:xfrm>
            <a:custGeom>
              <a:avLst/>
              <a:gdLst/>
              <a:ahLst/>
              <a:cxnLst/>
              <a:rect l="l" t="t" r="r" b="b"/>
              <a:pathLst>
                <a:path w="2003" h="1001" extrusionOk="0">
                  <a:moveTo>
                    <a:pt x="1" y="0"/>
                  </a:moveTo>
                  <a:lnTo>
                    <a:pt x="1" y="1001"/>
                  </a:lnTo>
                  <a:lnTo>
                    <a:pt x="2002" y="1001"/>
                  </a:lnTo>
                  <a:lnTo>
                    <a:pt x="2002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687;p36">
              <a:extLst>
                <a:ext uri="{FF2B5EF4-FFF2-40B4-BE49-F238E27FC236}">
                  <a16:creationId xmlns:a16="http://schemas.microsoft.com/office/drawing/2014/main" id="{1E5F792D-DD41-4BD7-8477-77CC57C9400F}"/>
                </a:ext>
              </a:extLst>
            </p:cNvPr>
            <p:cNvSpPr/>
            <p:nvPr/>
          </p:nvSpPr>
          <p:spPr>
            <a:xfrm>
              <a:off x="1951721" y="2515727"/>
              <a:ext cx="36869" cy="73664"/>
            </a:xfrm>
            <a:custGeom>
              <a:avLst/>
              <a:gdLst/>
              <a:ahLst/>
              <a:cxnLst/>
              <a:rect l="l" t="t" r="r" b="b"/>
              <a:pathLst>
                <a:path w="1002" h="2002" extrusionOk="0">
                  <a:moveTo>
                    <a:pt x="0" y="0"/>
                  </a:moveTo>
                  <a:lnTo>
                    <a:pt x="0" y="2002"/>
                  </a:lnTo>
                  <a:lnTo>
                    <a:pt x="1001" y="2002"/>
                  </a:lnTo>
                  <a:lnTo>
                    <a:pt x="100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688;p36">
              <a:extLst>
                <a:ext uri="{FF2B5EF4-FFF2-40B4-BE49-F238E27FC236}">
                  <a16:creationId xmlns:a16="http://schemas.microsoft.com/office/drawing/2014/main" id="{FBF571A2-B50D-4875-A5F5-A4C10176EF6C}"/>
                </a:ext>
              </a:extLst>
            </p:cNvPr>
            <p:cNvSpPr/>
            <p:nvPr/>
          </p:nvSpPr>
          <p:spPr>
            <a:xfrm>
              <a:off x="1988553" y="2589354"/>
              <a:ext cx="36832" cy="73700"/>
            </a:xfrm>
            <a:custGeom>
              <a:avLst/>
              <a:gdLst/>
              <a:ahLst/>
              <a:cxnLst/>
              <a:rect l="l" t="t" r="r" b="b"/>
              <a:pathLst>
                <a:path w="1001" h="2003" extrusionOk="0">
                  <a:moveTo>
                    <a:pt x="0" y="1"/>
                  </a:moveTo>
                  <a:lnTo>
                    <a:pt x="0" y="2002"/>
                  </a:lnTo>
                  <a:lnTo>
                    <a:pt x="1001" y="2002"/>
                  </a:lnTo>
                  <a:lnTo>
                    <a:pt x="100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689;p36">
              <a:extLst>
                <a:ext uri="{FF2B5EF4-FFF2-40B4-BE49-F238E27FC236}">
                  <a16:creationId xmlns:a16="http://schemas.microsoft.com/office/drawing/2014/main" id="{D662BEFA-102B-42B0-AFC8-42855AC7375C}"/>
                </a:ext>
              </a:extLst>
            </p:cNvPr>
            <p:cNvSpPr/>
            <p:nvPr/>
          </p:nvSpPr>
          <p:spPr>
            <a:xfrm>
              <a:off x="1765170" y="2515727"/>
              <a:ext cx="36832" cy="36869"/>
            </a:xfrm>
            <a:custGeom>
              <a:avLst/>
              <a:gdLst/>
              <a:ahLst/>
              <a:cxnLst/>
              <a:rect l="l" t="t" r="r" b="b"/>
              <a:pathLst>
                <a:path w="1001" h="1002" extrusionOk="0">
                  <a:moveTo>
                    <a:pt x="0" y="0"/>
                  </a:moveTo>
                  <a:lnTo>
                    <a:pt x="0" y="1001"/>
                  </a:lnTo>
                  <a:lnTo>
                    <a:pt x="1001" y="1001"/>
                  </a:lnTo>
                  <a:lnTo>
                    <a:pt x="100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690;p36">
              <a:extLst>
                <a:ext uri="{FF2B5EF4-FFF2-40B4-BE49-F238E27FC236}">
                  <a16:creationId xmlns:a16="http://schemas.microsoft.com/office/drawing/2014/main" id="{5A2D6578-6FFB-404A-9CF9-36207E716756}"/>
                </a:ext>
              </a:extLst>
            </p:cNvPr>
            <p:cNvSpPr/>
            <p:nvPr/>
          </p:nvSpPr>
          <p:spPr>
            <a:xfrm>
              <a:off x="1729553" y="2552559"/>
              <a:ext cx="36869" cy="36832"/>
            </a:xfrm>
            <a:custGeom>
              <a:avLst/>
              <a:gdLst/>
              <a:ahLst/>
              <a:cxnLst/>
              <a:rect l="l" t="t" r="r" b="b"/>
              <a:pathLst>
                <a:path w="1002" h="1001" extrusionOk="0">
                  <a:moveTo>
                    <a:pt x="1" y="0"/>
                  </a:moveTo>
                  <a:lnTo>
                    <a:pt x="1" y="1001"/>
                  </a:lnTo>
                  <a:lnTo>
                    <a:pt x="1001" y="1001"/>
                  </a:lnTo>
                  <a:lnTo>
                    <a:pt x="100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691;p36">
              <a:extLst>
                <a:ext uri="{FF2B5EF4-FFF2-40B4-BE49-F238E27FC236}">
                  <a16:creationId xmlns:a16="http://schemas.microsoft.com/office/drawing/2014/main" id="{AC8840B1-CD25-4328-95F3-6B9BF8CC4D9C}"/>
                </a:ext>
              </a:extLst>
            </p:cNvPr>
            <p:cNvSpPr/>
            <p:nvPr/>
          </p:nvSpPr>
          <p:spPr>
            <a:xfrm>
              <a:off x="1692758" y="2589354"/>
              <a:ext cx="36832" cy="36869"/>
            </a:xfrm>
            <a:custGeom>
              <a:avLst/>
              <a:gdLst/>
              <a:ahLst/>
              <a:cxnLst/>
              <a:rect l="l" t="t" r="r" b="b"/>
              <a:pathLst>
                <a:path w="1001" h="1002" extrusionOk="0">
                  <a:moveTo>
                    <a:pt x="0" y="1"/>
                  </a:moveTo>
                  <a:lnTo>
                    <a:pt x="0" y="1001"/>
                  </a:lnTo>
                  <a:lnTo>
                    <a:pt x="1001" y="1001"/>
                  </a:lnTo>
                  <a:lnTo>
                    <a:pt x="100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" name="TextBox 22">
            <a:extLst>
              <a:ext uri="{FF2B5EF4-FFF2-40B4-BE49-F238E27FC236}">
                <a16:creationId xmlns:a16="http://schemas.microsoft.com/office/drawing/2014/main" id="{8C7E9EBE-8337-4F8E-8B85-6A1AF4E84DCA}"/>
              </a:ext>
            </a:extLst>
          </p:cNvPr>
          <p:cNvSpPr txBox="1"/>
          <p:nvPr/>
        </p:nvSpPr>
        <p:spPr>
          <a:xfrm>
            <a:off x="586690" y="3593326"/>
            <a:ext cx="4991100" cy="27392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Typo Hoop Demo" panose="02000500000000000000" pitchFamily="2" charset="0"/>
              </a:rPr>
              <a:t>Ki &amp; </a:t>
            </a:r>
            <a:r>
              <a:rPr lang="en-US" sz="3200" b="1" dirty="0" err="1">
                <a:latin typeface="Typo Hoop Demo" panose="02000500000000000000" pitchFamily="2" charset="0"/>
              </a:rPr>
              <a:t>kuch</a:t>
            </a:r>
            <a:endParaRPr lang="en-US" sz="3200" b="1" dirty="0">
              <a:latin typeface="Typo Hoop Demo" panose="02000500000000000000" pitchFamily="2" charset="0"/>
            </a:endParaRPr>
          </a:p>
          <a:p>
            <a:r>
              <a:rPr lang="en-US" sz="3200" b="1" dirty="0" err="1">
                <a:latin typeface="Typo Hoop Demo" panose="02000500000000000000" pitchFamily="2" charset="0"/>
              </a:rPr>
              <a:t>Formatioun</a:t>
            </a:r>
            <a:endParaRPr lang="en-US" sz="3200" b="1" dirty="0">
              <a:latin typeface="Typo Hoop Demo" panose="02000500000000000000" pitchFamily="2" charset="0"/>
            </a:endParaRPr>
          </a:p>
          <a:p>
            <a:endParaRPr lang="en-US" sz="5400" b="1" dirty="0">
              <a:latin typeface="Typo Hoop Demo" panose="02000500000000000000" pitchFamily="2" charset="0"/>
            </a:endParaRPr>
          </a:p>
          <a:p>
            <a:r>
              <a:rPr lang="en-US" sz="5400" b="1" dirty="0" err="1">
                <a:latin typeface="Typo Hoop Demo" panose="02000500000000000000" pitchFamily="2" charset="0"/>
              </a:rPr>
              <a:t>fobizz</a:t>
            </a:r>
            <a:endParaRPr lang="en-US" sz="5400" b="1" dirty="0">
              <a:latin typeface="Typo Hoop Demo" panose="02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404570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04167E-6 -4.44444E-6 L 1.04167E-6 -0.20717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046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500"/>
                            </p:stCondLst>
                            <p:childTnLst>
                              <p:par>
                                <p:cTn id="12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3000"/>
                            </p:stCondLst>
                            <p:childTnLst>
                              <p:par>
                                <p:cTn id="16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900" decel="1000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7" grpId="0" animBg="1"/>
      <p:bldP spid="137" grpId="0" animBg="1"/>
      <p:bldP spid="2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>
            <a:extLst>
              <a:ext uri="{FF2B5EF4-FFF2-40B4-BE49-F238E27FC236}">
                <a16:creationId xmlns:a16="http://schemas.microsoft.com/office/drawing/2014/main" id="{47A4B877-405D-4559-BC9E-0E09CC12C38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57617"/>
          <a:stretch/>
        </p:blipFill>
        <p:spPr>
          <a:xfrm>
            <a:off x="249380" y="1526638"/>
            <a:ext cx="3970407" cy="555237"/>
          </a:xfrm>
          <a:prstGeom prst="rect">
            <a:avLst/>
          </a:prstGeom>
        </p:spPr>
      </p:pic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7782F3F7-343C-4D50-A1C8-008BA92A96BA}"/>
              </a:ext>
            </a:extLst>
          </p:cNvPr>
          <p:cNvSpPr/>
          <p:nvPr/>
        </p:nvSpPr>
        <p:spPr>
          <a:xfrm rot="5400000">
            <a:off x="2967587" y="-1974593"/>
            <a:ext cx="249698" cy="5686110"/>
          </a:xfrm>
          <a:prstGeom prst="roundRect">
            <a:avLst>
              <a:gd name="adj" fmla="val 50000"/>
            </a:avLst>
          </a:prstGeom>
          <a:solidFill>
            <a:srgbClr val="CC5A2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DFFA30E-67E0-425B-AF2D-007E8CA34AC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4237" y="144634"/>
            <a:ext cx="1515393" cy="619490"/>
          </a:xfrm>
          <a:prstGeom prst="rect">
            <a:avLst/>
          </a:prstGeom>
          <a:noFill/>
        </p:spPr>
      </p:pic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DCD9DBD1-DF3E-4AA6-A089-CD4FA476C778}"/>
              </a:ext>
            </a:extLst>
          </p:cNvPr>
          <p:cNvSpPr/>
          <p:nvPr/>
        </p:nvSpPr>
        <p:spPr>
          <a:xfrm rot="5400000">
            <a:off x="896206" y="37166"/>
            <a:ext cx="245681" cy="598653"/>
          </a:xfrm>
          <a:prstGeom prst="roundRect">
            <a:avLst>
              <a:gd name="adj" fmla="val 50000"/>
            </a:avLst>
          </a:prstGeom>
          <a:solidFill>
            <a:srgbClr val="FDB89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/>
          </a:p>
        </p:txBody>
      </p:sp>
      <p:sp>
        <p:nvSpPr>
          <p:cNvPr id="29" name="Rectangle: Rounded Corners 28">
            <a:extLst>
              <a:ext uri="{FF2B5EF4-FFF2-40B4-BE49-F238E27FC236}">
                <a16:creationId xmlns:a16="http://schemas.microsoft.com/office/drawing/2014/main" id="{AAC0D123-B1EB-4526-BCA8-09BFDAA5249E}"/>
              </a:ext>
            </a:extLst>
          </p:cNvPr>
          <p:cNvSpPr/>
          <p:nvPr/>
        </p:nvSpPr>
        <p:spPr>
          <a:xfrm rot="5400000">
            <a:off x="694301" y="287561"/>
            <a:ext cx="237457" cy="619592"/>
          </a:xfrm>
          <a:prstGeom prst="roundRect">
            <a:avLst>
              <a:gd name="adj" fmla="val 50000"/>
            </a:avLst>
          </a:prstGeom>
          <a:solidFill>
            <a:srgbClr val="D86E4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B3A54D0-15E6-4CAD-BF3A-092843F1EEB7}"/>
              </a:ext>
            </a:extLst>
          </p:cNvPr>
          <p:cNvSpPr txBox="1"/>
          <p:nvPr/>
        </p:nvSpPr>
        <p:spPr>
          <a:xfrm>
            <a:off x="2824144" y="103110"/>
            <a:ext cx="24072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D98974"/>
                </a:solidFill>
                <a:latin typeface="Typo Hoop Demo" panose="02000500000000000000" pitchFamily="2" charset="0"/>
              </a:rPr>
              <a:t>Ki-</a:t>
            </a:r>
            <a:r>
              <a:rPr lang="en-US" sz="2800" b="1" dirty="0" err="1">
                <a:solidFill>
                  <a:srgbClr val="D98974"/>
                </a:solidFill>
                <a:latin typeface="Typo Hoop Demo" panose="02000500000000000000" pitchFamily="2" charset="0"/>
              </a:rPr>
              <a:t>kompass</a:t>
            </a:r>
            <a:endParaRPr lang="en-US" sz="2800" b="1" dirty="0">
              <a:solidFill>
                <a:srgbClr val="D98974"/>
              </a:solidFill>
              <a:latin typeface="Typo Hoop Demo" panose="02000500000000000000" pitchFamily="2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A5B5CC5F-CF8D-4A1A-91EE-E4A938260F4A}"/>
              </a:ext>
            </a:extLst>
          </p:cNvPr>
          <p:cNvSpPr txBox="1"/>
          <p:nvPr/>
        </p:nvSpPr>
        <p:spPr>
          <a:xfrm>
            <a:off x="249381" y="724093"/>
            <a:ext cx="30461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kern="1300" spc="71" dirty="0" err="1">
                <a:solidFill>
                  <a:schemeClr val="bg1"/>
                </a:solidFill>
                <a:latin typeface="Typo Hoop Demo" panose="02000500000000000000" pitchFamily="2" charset="0"/>
              </a:rPr>
              <a:t>lmrl</a:t>
            </a:r>
            <a:r>
              <a:rPr lang="en-US" sz="1200" b="1" kern="1300" spc="71" dirty="0">
                <a:solidFill>
                  <a:schemeClr val="bg1"/>
                </a:solidFill>
                <a:latin typeface="Typo Hoop Demo" panose="02000500000000000000" pitchFamily="2" charset="0"/>
              </a:rPr>
              <a:t> </a:t>
            </a:r>
            <a:r>
              <a:rPr lang="en-US" sz="1200" b="1" kern="1300" spc="71" dirty="0" err="1">
                <a:solidFill>
                  <a:schemeClr val="bg1"/>
                </a:solidFill>
                <a:latin typeface="Typo Hoop Demo" panose="02000500000000000000" pitchFamily="2" charset="0"/>
              </a:rPr>
              <a:t>projet</a:t>
            </a:r>
            <a:r>
              <a:rPr lang="en-US" sz="1200" b="1" kern="1300" spc="71" dirty="0">
                <a:solidFill>
                  <a:schemeClr val="bg1"/>
                </a:solidFill>
                <a:latin typeface="Typo Hoop Demo" panose="02000500000000000000" pitchFamily="2" charset="0"/>
              </a:rPr>
              <a:t> </a:t>
            </a:r>
            <a:r>
              <a:rPr lang="en-US" sz="1200" b="1" kern="1300" spc="71" dirty="0" err="1">
                <a:solidFill>
                  <a:schemeClr val="bg1"/>
                </a:solidFill>
                <a:latin typeface="Typo Hoop Demo" panose="02000500000000000000" pitchFamily="2" charset="0"/>
              </a:rPr>
              <a:t>d’établissement</a:t>
            </a:r>
            <a:endParaRPr lang="en-US" sz="1200" b="1" kern="1300" spc="71" dirty="0">
              <a:solidFill>
                <a:schemeClr val="bg1"/>
              </a:solidFill>
              <a:latin typeface="Typo Hoop Demo" panose="02000500000000000000" pitchFamily="2" charset="0"/>
            </a:endParaRPr>
          </a:p>
        </p:txBody>
      </p:sp>
      <p:sp>
        <p:nvSpPr>
          <p:cNvPr id="41" name="Rectangle: Rounded Corners 40">
            <a:extLst>
              <a:ext uri="{FF2B5EF4-FFF2-40B4-BE49-F238E27FC236}">
                <a16:creationId xmlns:a16="http://schemas.microsoft.com/office/drawing/2014/main" id="{3F5737A7-4717-4FE7-81EA-7C23A0E3B786}"/>
              </a:ext>
            </a:extLst>
          </p:cNvPr>
          <p:cNvSpPr/>
          <p:nvPr/>
        </p:nvSpPr>
        <p:spPr>
          <a:xfrm rot="5400000">
            <a:off x="5675964" y="737080"/>
            <a:ext cx="260125" cy="262764"/>
          </a:xfrm>
          <a:prstGeom prst="roundRect">
            <a:avLst>
              <a:gd name="adj" fmla="val 50000"/>
            </a:avLst>
          </a:prstGeom>
          <a:solidFill>
            <a:srgbClr val="F2A0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/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E7114AF3-4C1C-4F4E-A8A5-ACD319CB72AF}"/>
              </a:ext>
            </a:extLst>
          </p:cNvPr>
          <p:cNvGrpSpPr/>
          <p:nvPr/>
        </p:nvGrpSpPr>
        <p:grpSpPr>
          <a:xfrm>
            <a:off x="249381" y="1080835"/>
            <a:ext cx="3908874" cy="276999"/>
            <a:chOff x="418242" y="2694183"/>
            <a:chExt cx="3908874" cy="276999"/>
          </a:xfrm>
        </p:grpSpPr>
        <p:sp>
          <p:nvSpPr>
            <p:cNvPr id="16" name="Rectangle: Rounded Corners 15">
              <a:extLst>
                <a:ext uri="{FF2B5EF4-FFF2-40B4-BE49-F238E27FC236}">
                  <a16:creationId xmlns:a16="http://schemas.microsoft.com/office/drawing/2014/main" id="{C31C379F-FD81-4948-91E7-6A8914082BF3}"/>
                </a:ext>
              </a:extLst>
            </p:cNvPr>
            <p:cNvSpPr/>
            <p:nvPr/>
          </p:nvSpPr>
          <p:spPr>
            <a:xfrm rot="5400000">
              <a:off x="2249838" y="864700"/>
              <a:ext cx="245681" cy="3908874"/>
            </a:xfrm>
            <a:prstGeom prst="roundRect">
              <a:avLst>
                <a:gd name="adj" fmla="val 50000"/>
              </a:avLst>
            </a:prstGeom>
            <a:solidFill>
              <a:srgbClr val="CC5A21">
                <a:alpha val="56863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/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AB272BFB-CE18-4D0F-AAB9-F8110D05C6B3}"/>
                </a:ext>
              </a:extLst>
            </p:cNvPr>
            <p:cNvSpPr txBox="1"/>
            <p:nvPr/>
          </p:nvSpPr>
          <p:spPr>
            <a:xfrm>
              <a:off x="789246" y="2694183"/>
              <a:ext cx="304610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kern="1300" spc="71" dirty="0">
                  <a:solidFill>
                    <a:schemeClr val="accent2">
                      <a:lumMod val="50000"/>
                    </a:schemeClr>
                  </a:solidFill>
                  <a:latin typeface="Typo Hoop Demo" panose="02000500000000000000" pitchFamily="2" charset="0"/>
                </a:rPr>
                <a:t>KI-Tools - </a:t>
              </a:r>
              <a:r>
                <a:rPr lang="en-US" sz="1200" kern="1300" spc="71" dirty="0" err="1">
                  <a:solidFill>
                    <a:schemeClr val="accent2">
                      <a:lumMod val="50000"/>
                    </a:schemeClr>
                  </a:solidFill>
                  <a:latin typeface="Typo Hoop Demo" panose="02000500000000000000" pitchFamily="2" charset="0"/>
                </a:rPr>
                <a:t>Fobizz</a:t>
              </a:r>
              <a:endParaRPr lang="en-US" sz="1200" kern="1300" spc="71" dirty="0">
                <a:solidFill>
                  <a:schemeClr val="accent2">
                    <a:lumMod val="50000"/>
                  </a:schemeClr>
                </a:solidFill>
                <a:latin typeface="Typo Hoop Demo" panose="02000500000000000000" pitchFamily="2" charset="0"/>
              </a:endParaRPr>
            </a:p>
          </p:txBody>
        </p:sp>
        <p:sp>
          <p:nvSpPr>
            <p:cNvPr id="20" name="Rectangle: Rounded Corners 19">
              <a:extLst>
                <a:ext uri="{FF2B5EF4-FFF2-40B4-BE49-F238E27FC236}">
                  <a16:creationId xmlns:a16="http://schemas.microsoft.com/office/drawing/2014/main" id="{AD05BB86-2378-467C-B034-52B86AE424C5}"/>
                </a:ext>
              </a:extLst>
            </p:cNvPr>
            <p:cNvSpPr/>
            <p:nvPr/>
          </p:nvSpPr>
          <p:spPr>
            <a:xfrm>
              <a:off x="425460" y="2706775"/>
              <a:ext cx="235268" cy="231341"/>
            </a:xfrm>
            <a:prstGeom prst="roundRect">
              <a:avLst>
                <a:gd name="adj" fmla="val 50000"/>
              </a:avLst>
            </a:prstGeom>
            <a:solidFill>
              <a:srgbClr val="C9543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>
                  <a:latin typeface="Typo Hoop Demo" panose="02000500000000000000" pitchFamily="2" charset="0"/>
                </a:rPr>
                <a:t>2</a:t>
              </a:r>
            </a:p>
          </p:txBody>
        </p:sp>
      </p:grp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50B99090-2964-4A3C-A335-25A443777BE4}"/>
              </a:ext>
            </a:extLst>
          </p:cNvPr>
          <p:cNvSpPr/>
          <p:nvPr/>
        </p:nvSpPr>
        <p:spPr>
          <a:xfrm>
            <a:off x="1938443" y="1476587"/>
            <a:ext cx="801187" cy="745066"/>
          </a:xfrm>
          <a:prstGeom prst="roundRect">
            <a:avLst/>
          </a:prstGeom>
          <a:solidFill>
            <a:srgbClr val="C95435">
              <a:alpha val="5490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3" name="Connector: Curved 12">
            <a:extLst>
              <a:ext uri="{FF2B5EF4-FFF2-40B4-BE49-F238E27FC236}">
                <a16:creationId xmlns:a16="http://schemas.microsoft.com/office/drawing/2014/main" id="{FB09D790-C485-4E60-865C-D7B521BD1BE9}"/>
              </a:ext>
            </a:extLst>
          </p:cNvPr>
          <p:cNvCxnSpPr>
            <a:cxnSpLocks/>
            <a:stCxn id="3" idx="2"/>
          </p:cNvCxnSpPr>
          <p:nvPr/>
        </p:nvCxnSpPr>
        <p:spPr>
          <a:xfrm rot="16200000" flipH="1">
            <a:off x="4294781" y="3116221"/>
            <a:ext cx="1278886" cy="3434377"/>
          </a:xfrm>
          <a:prstGeom prst="curvedConnector2">
            <a:avLst/>
          </a:prstGeom>
          <a:ln w="28575">
            <a:solidFill>
              <a:srgbClr val="E2E4F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Picture 2">
            <a:extLst>
              <a:ext uri="{FF2B5EF4-FFF2-40B4-BE49-F238E27FC236}">
                <a16:creationId xmlns:a16="http://schemas.microsoft.com/office/drawing/2014/main" id="{063B0E90-6971-47CE-BEDB-1E8EA0DCA9B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6323" y="2443968"/>
            <a:ext cx="5821426" cy="1749999"/>
          </a:xfrm>
          <a:prstGeom prst="rect">
            <a:avLst/>
          </a:prstGeom>
          <a:ln w="19050">
            <a:solidFill>
              <a:srgbClr val="D6E0F2"/>
            </a:solidFill>
          </a:ln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1E2D6FAF-B7FF-4DA2-B9AE-A47859122F3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55244" y="352213"/>
            <a:ext cx="4957979" cy="64109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208489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>
            <a:extLst>
              <a:ext uri="{FF2B5EF4-FFF2-40B4-BE49-F238E27FC236}">
                <a16:creationId xmlns:a16="http://schemas.microsoft.com/office/drawing/2014/main" id="{47A4B877-405D-4559-BC9E-0E09CC12C38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9380" y="1526638"/>
            <a:ext cx="9367856" cy="555237"/>
          </a:xfrm>
          <a:prstGeom prst="rect">
            <a:avLst/>
          </a:prstGeom>
        </p:spPr>
      </p:pic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7782F3F7-343C-4D50-A1C8-008BA92A96BA}"/>
              </a:ext>
            </a:extLst>
          </p:cNvPr>
          <p:cNvSpPr/>
          <p:nvPr/>
        </p:nvSpPr>
        <p:spPr>
          <a:xfrm rot="5400000">
            <a:off x="2967587" y="-1974593"/>
            <a:ext cx="249698" cy="5686110"/>
          </a:xfrm>
          <a:prstGeom prst="roundRect">
            <a:avLst>
              <a:gd name="adj" fmla="val 50000"/>
            </a:avLst>
          </a:prstGeom>
          <a:solidFill>
            <a:srgbClr val="CC5A2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DFFA30E-67E0-425B-AF2D-007E8CA34AC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4237" y="144634"/>
            <a:ext cx="1515393" cy="619490"/>
          </a:xfrm>
          <a:prstGeom prst="rect">
            <a:avLst/>
          </a:prstGeom>
          <a:noFill/>
        </p:spPr>
      </p:pic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DCD9DBD1-DF3E-4AA6-A089-CD4FA476C778}"/>
              </a:ext>
            </a:extLst>
          </p:cNvPr>
          <p:cNvSpPr/>
          <p:nvPr/>
        </p:nvSpPr>
        <p:spPr>
          <a:xfrm rot="5400000">
            <a:off x="896206" y="37166"/>
            <a:ext cx="245681" cy="598653"/>
          </a:xfrm>
          <a:prstGeom prst="roundRect">
            <a:avLst>
              <a:gd name="adj" fmla="val 50000"/>
            </a:avLst>
          </a:prstGeom>
          <a:solidFill>
            <a:srgbClr val="FDB89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/>
          </a:p>
        </p:txBody>
      </p:sp>
      <p:sp>
        <p:nvSpPr>
          <p:cNvPr id="29" name="Rectangle: Rounded Corners 28">
            <a:extLst>
              <a:ext uri="{FF2B5EF4-FFF2-40B4-BE49-F238E27FC236}">
                <a16:creationId xmlns:a16="http://schemas.microsoft.com/office/drawing/2014/main" id="{AAC0D123-B1EB-4526-BCA8-09BFDAA5249E}"/>
              </a:ext>
            </a:extLst>
          </p:cNvPr>
          <p:cNvSpPr/>
          <p:nvPr/>
        </p:nvSpPr>
        <p:spPr>
          <a:xfrm rot="5400000">
            <a:off x="694301" y="287561"/>
            <a:ext cx="237457" cy="619592"/>
          </a:xfrm>
          <a:prstGeom prst="roundRect">
            <a:avLst>
              <a:gd name="adj" fmla="val 50000"/>
            </a:avLst>
          </a:prstGeom>
          <a:solidFill>
            <a:srgbClr val="D86E4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B3A54D0-15E6-4CAD-BF3A-092843F1EEB7}"/>
              </a:ext>
            </a:extLst>
          </p:cNvPr>
          <p:cNvSpPr txBox="1"/>
          <p:nvPr/>
        </p:nvSpPr>
        <p:spPr>
          <a:xfrm>
            <a:off x="2824144" y="103110"/>
            <a:ext cx="24072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D98974"/>
                </a:solidFill>
                <a:latin typeface="Typo Hoop Demo" panose="02000500000000000000" pitchFamily="2" charset="0"/>
              </a:rPr>
              <a:t>Ki-</a:t>
            </a:r>
            <a:r>
              <a:rPr lang="en-US" sz="2800" b="1" dirty="0" err="1">
                <a:solidFill>
                  <a:srgbClr val="D98974"/>
                </a:solidFill>
                <a:latin typeface="Typo Hoop Demo" panose="02000500000000000000" pitchFamily="2" charset="0"/>
              </a:rPr>
              <a:t>kompass</a:t>
            </a:r>
            <a:endParaRPr lang="en-US" sz="2800" b="1" dirty="0">
              <a:solidFill>
                <a:srgbClr val="D98974"/>
              </a:solidFill>
              <a:latin typeface="Typo Hoop Demo" panose="02000500000000000000" pitchFamily="2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A5B5CC5F-CF8D-4A1A-91EE-E4A938260F4A}"/>
              </a:ext>
            </a:extLst>
          </p:cNvPr>
          <p:cNvSpPr txBox="1"/>
          <p:nvPr/>
        </p:nvSpPr>
        <p:spPr>
          <a:xfrm>
            <a:off x="249381" y="724093"/>
            <a:ext cx="30461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kern="1300" spc="71" dirty="0" err="1">
                <a:solidFill>
                  <a:schemeClr val="bg1"/>
                </a:solidFill>
                <a:latin typeface="Typo Hoop Demo" panose="02000500000000000000" pitchFamily="2" charset="0"/>
              </a:rPr>
              <a:t>lmrl</a:t>
            </a:r>
            <a:r>
              <a:rPr lang="en-US" sz="1200" b="1" kern="1300" spc="71" dirty="0">
                <a:solidFill>
                  <a:schemeClr val="bg1"/>
                </a:solidFill>
                <a:latin typeface="Typo Hoop Demo" panose="02000500000000000000" pitchFamily="2" charset="0"/>
              </a:rPr>
              <a:t> </a:t>
            </a:r>
            <a:r>
              <a:rPr lang="en-US" sz="1200" b="1" kern="1300" spc="71" dirty="0" err="1">
                <a:solidFill>
                  <a:schemeClr val="bg1"/>
                </a:solidFill>
                <a:latin typeface="Typo Hoop Demo" panose="02000500000000000000" pitchFamily="2" charset="0"/>
              </a:rPr>
              <a:t>projet</a:t>
            </a:r>
            <a:r>
              <a:rPr lang="en-US" sz="1200" b="1" kern="1300" spc="71" dirty="0">
                <a:solidFill>
                  <a:schemeClr val="bg1"/>
                </a:solidFill>
                <a:latin typeface="Typo Hoop Demo" panose="02000500000000000000" pitchFamily="2" charset="0"/>
              </a:rPr>
              <a:t> </a:t>
            </a:r>
            <a:r>
              <a:rPr lang="en-US" sz="1200" b="1" kern="1300" spc="71" dirty="0" err="1">
                <a:solidFill>
                  <a:schemeClr val="bg1"/>
                </a:solidFill>
                <a:latin typeface="Typo Hoop Demo" panose="02000500000000000000" pitchFamily="2" charset="0"/>
              </a:rPr>
              <a:t>d’établissement</a:t>
            </a:r>
            <a:endParaRPr lang="en-US" sz="1200" b="1" kern="1300" spc="71" dirty="0">
              <a:solidFill>
                <a:schemeClr val="bg1"/>
              </a:solidFill>
              <a:latin typeface="Typo Hoop Demo" panose="02000500000000000000" pitchFamily="2" charset="0"/>
            </a:endParaRPr>
          </a:p>
        </p:txBody>
      </p:sp>
      <p:sp>
        <p:nvSpPr>
          <p:cNvPr id="41" name="Rectangle: Rounded Corners 40">
            <a:extLst>
              <a:ext uri="{FF2B5EF4-FFF2-40B4-BE49-F238E27FC236}">
                <a16:creationId xmlns:a16="http://schemas.microsoft.com/office/drawing/2014/main" id="{3F5737A7-4717-4FE7-81EA-7C23A0E3B786}"/>
              </a:ext>
            </a:extLst>
          </p:cNvPr>
          <p:cNvSpPr/>
          <p:nvPr/>
        </p:nvSpPr>
        <p:spPr>
          <a:xfrm rot="5400000">
            <a:off x="5675964" y="737080"/>
            <a:ext cx="260125" cy="262764"/>
          </a:xfrm>
          <a:prstGeom prst="roundRect">
            <a:avLst>
              <a:gd name="adj" fmla="val 50000"/>
            </a:avLst>
          </a:prstGeom>
          <a:solidFill>
            <a:srgbClr val="F2A0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/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E7114AF3-4C1C-4F4E-A8A5-ACD319CB72AF}"/>
              </a:ext>
            </a:extLst>
          </p:cNvPr>
          <p:cNvGrpSpPr/>
          <p:nvPr/>
        </p:nvGrpSpPr>
        <p:grpSpPr>
          <a:xfrm>
            <a:off x="249381" y="1080835"/>
            <a:ext cx="3908874" cy="276999"/>
            <a:chOff x="418242" y="2694183"/>
            <a:chExt cx="3908874" cy="276999"/>
          </a:xfrm>
        </p:grpSpPr>
        <p:sp>
          <p:nvSpPr>
            <p:cNvPr id="16" name="Rectangle: Rounded Corners 15">
              <a:extLst>
                <a:ext uri="{FF2B5EF4-FFF2-40B4-BE49-F238E27FC236}">
                  <a16:creationId xmlns:a16="http://schemas.microsoft.com/office/drawing/2014/main" id="{C31C379F-FD81-4948-91E7-6A8914082BF3}"/>
                </a:ext>
              </a:extLst>
            </p:cNvPr>
            <p:cNvSpPr/>
            <p:nvPr/>
          </p:nvSpPr>
          <p:spPr>
            <a:xfrm rot="5400000">
              <a:off x="2249838" y="864700"/>
              <a:ext cx="245681" cy="3908874"/>
            </a:xfrm>
            <a:prstGeom prst="roundRect">
              <a:avLst>
                <a:gd name="adj" fmla="val 50000"/>
              </a:avLst>
            </a:prstGeom>
            <a:solidFill>
              <a:srgbClr val="CC5A21">
                <a:alpha val="56863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/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AB272BFB-CE18-4D0F-AAB9-F8110D05C6B3}"/>
                </a:ext>
              </a:extLst>
            </p:cNvPr>
            <p:cNvSpPr txBox="1"/>
            <p:nvPr/>
          </p:nvSpPr>
          <p:spPr>
            <a:xfrm>
              <a:off x="789246" y="2694183"/>
              <a:ext cx="304610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kern="1300" spc="71" dirty="0">
                  <a:solidFill>
                    <a:schemeClr val="accent2">
                      <a:lumMod val="50000"/>
                    </a:schemeClr>
                  </a:solidFill>
                  <a:latin typeface="Typo Hoop Demo" panose="02000500000000000000" pitchFamily="2" charset="0"/>
                </a:rPr>
                <a:t>KI-Tools - </a:t>
              </a:r>
              <a:r>
                <a:rPr lang="en-US" sz="1200" kern="1300" spc="71" dirty="0" err="1">
                  <a:solidFill>
                    <a:schemeClr val="accent2">
                      <a:lumMod val="50000"/>
                    </a:schemeClr>
                  </a:solidFill>
                  <a:latin typeface="Typo Hoop Demo" panose="02000500000000000000" pitchFamily="2" charset="0"/>
                </a:rPr>
                <a:t>Fobizz</a:t>
              </a:r>
              <a:endParaRPr lang="en-US" sz="1200" kern="1300" spc="71" dirty="0">
                <a:solidFill>
                  <a:schemeClr val="accent2">
                    <a:lumMod val="50000"/>
                  </a:schemeClr>
                </a:solidFill>
                <a:latin typeface="Typo Hoop Demo" panose="02000500000000000000" pitchFamily="2" charset="0"/>
              </a:endParaRPr>
            </a:p>
          </p:txBody>
        </p:sp>
        <p:sp>
          <p:nvSpPr>
            <p:cNvPr id="20" name="Rectangle: Rounded Corners 19">
              <a:extLst>
                <a:ext uri="{FF2B5EF4-FFF2-40B4-BE49-F238E27FC236}">
                  <a16:creationId xmlns:a16="http://schemas.microsoft.com/office/drawing/2014/main" id="{AD05BB86-2378-467C-B034-52B86AE424C5}"/>
                </a:ext>
              </a:extLst>
            </p:cNvPr>
            <p:cNvSpPr/>
            <p:nvPr/>
          </p:nvSpPr>
          <p:spPr>
            <a:xfrm>
              <a:off x="425460" y="2706775"/>
              <a:ext cx="235268" cy="231341"/>
            </a:xfrm>
            <a:prstGeom prst="roundRect">
              <a:avLst>
                <a:gd name="adj" fmla="val 50000"/>
              </a:avLst>
            </a:prstGeom>
            <a:solidFill>
              <a:srgbClr val="C9543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>
                  <a:latin typeface="Typo Hoop Demo" panose="02000500000000000000" pitchFamily="2" charset="0"/>
                </a:rPr>
                <a:t>2</a:t>
              </a:r>
            </a:p>
          </p:txBody>
        </p:sp>
      </p:grp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50B99090-2964-4A3C-A335-25A443777BE4}"/>
              </a:ext>
            </a:extLst>
          </p:cNvPr>
          <p:cNvSpPr/>
          <p:nvPr/>
        </p:nvSpPr>
        <p:spPr>
          <a:xfrm>
            <a:off x="1938443" y="1476587"/>
            <a:ext cx="801187" cy="745066"/>
          </a:xfrm>
          <a:prstGeom prst="roundRect">
            <a:avLst/>
          </a:prstGeom>
          <a:solidFill>
            <a:srgbClr val="C95435">
              <a:alpha val="5490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E57EC3C-4703-4EF2-BAE1-B27EFAFD0A8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4225931"/>
            <a:ext cx="10363200" cy="1826010"/>
          </a:xfrm>
          <a:prstGeom prst="rect">
            <a:avLst/>
          </a:prstGeom>
        </p:spPr>
      </p:pic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65FBBA63-DCF1-49C7-95E1-EC67AC56B4F1}"/>
              </a:ext>
            </a:extLst>
          </p:cNvPr>
          <p:cNvSpPr/>
          <p:nvPr/>
        </p:nvSpPr>
        <p:spPr>
          <a:xfrm>
            <a:off x="900854" y="4232704"/>
            <a:ext cx="3386668" cy="833748"/>
          </a:xfrm>
          <a:prstGeom prst="roundRect">
            <a:avLst>
              <a:gd name="adj" fmla="val 9355"/>
            </a:avLst>
          </a:prstGeom>
          <a:solidFill>
            <a:srgbClr val="F4B183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8E05438E-0A20-47CF-8ACF-56779F808D8F}"/>
              </a:ext>
            </a:extLst>
          </p:cNvPr>
          <p:cNvSpPr/>
          <p:nvPr/>
        </p:nvSpPr>
        <p:spPr>
          <a:xfrm>
            <a:off x="7813040" y="4239477"/>
            <a:ext cx="3386668" cy="833748"/>
          </a:xfrm>
          <a:prstGeom prst="roundRect">
            <a:avLst>
              <a:gd name="adj" fmla="val 9355"/>
            </a:avLst>
          </a:prstGeom>
          <a:solidFill>
            <a:srgbClr val="F4B183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Callout: Bent Line 9">
            <a:extLst>
              <a:ext uri="{FF2B5EF4-FFF2-40B4-BE49-F238E27FC236}">
                <a16:creationId xmlns:a16="http://schemas.microsoft.com/office/drawing/2014/main" id="{835AB868-FC7F-4FEB-A527-A1F2BFFFE1C8}"/>
              </a:ext>
            </a:extLst>
          </p:cNvPr>
          <p:cNvSpPr/>
          <p:nvPr/>
        </p:nvSpPr>
        <p:spPr>
          <a:xfrm>
            <a:off x="2563708" y="3041999"/>
            <a:ext cx="3447627" cy="874920"/>
          </a:xfrm>
          <a:prstGeom prst="borderCallout2">
            <a:avLst>
              <a:gd name="adj1" fmla="val 17841"/>
              <a:gd name="adj2" fmla="val -3421"/>
              <a:gd name="adj3" fmla="val 18750"/>
              <a:gd name="adj4" fmla="val -16667"/>
              <a:gd name="adj5" fmla="val 180682"/>
              <a:gd name="adj6" fmla="val -36647"/>
            </a:avLst>
          </a:prstGeom>
          <a:solidFill>
            <a:schemeClr val="accent2">
              <a:lumMod val="40000"/>
              <a:lumOff val="60000"/>
            </a:schemeClr>
          </a:solidFill>
          <a:ln>
            <a:solidFill>
              <a:srgbClr val="D9897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accent2">
                    <a:lumMod val="50000"/>
                  </a:schemeClr>
                </a:solidFill>
                <a:latin typeface="Typo Hoop Demo" panose="02000500000000000000" pitchFamily="2" charset="0"/>
              </a:rPr>
              <a:t>KI Chat</a:t>
            </a:r>
          </a:p>
          <a:p>
            <a:pPr algn="ctr"/>
            <a:r>
              <a:rPr lang="en-US" dirty="0">
                <a:solidFill>
                  <a:schemeClr val="accent2">
                    <a:lumMod val="50000"/>
                  </a:schemeClr>
                </a:solidFill>
                <a:latin typeface="Typo Hoop Demo" panose="02000500000000000000" pitchFamily="2" charset="0"/>
              </a:rPr>
              <a:t>(GPT, Mistral, Claude, </a:t>
            </a:r>
            <a:r>
              <a:rPr lang="en-US" dirty="0" err="1">
                <a:solidFill>
                  <a:schemeClr val="accent2">
                    <a:lumMod val="50000"/>
                  </a:schemeClr>
                </a:solidFill>
                <a:latin typeface="Typo Hoop Demo" panose="02000500000000000000" pitchFamily="2" charset="0"/>
              </a:rPr>
              <a:t>Deepseek</a:t>
            </a:r>
            <a:r>
              <a:rPr lang="en-US" dirty="0">
                <a:solidFill>
                  <a:schemeClr val="accent2">
                    <a:lumMod val="50000"/>
                  </a:schemeClr>
                </a:solidFill>
                <a:latin typeface="Typo Hoop Demo" panose="02000500000000000000" pitchFamily="2" charset="0"/>
              </a:rPr>
              <a:t>, Llama) </a:t>
            </a:r>
          </a:p>
        </p:txBody>
      </p:sp>
      <p:sp>
        <p:nvSpPr>
          <p:cNvPr id="21" name="Callout: Bent Line 20">
            <a:extLst>
              <a:ext uri="{FF2B5EF4-FFF2-40B4-BE49-F238E27FC236}">
                <a16:creationId xmlns:a16="http://schemas.microsoft.com/office/drawing/2014/main" id="{5E9FD018-DB20-462A-BC6F-BD5EA44CE0C1}"/>
              </a:ext>
            </a:extLst>
          </p:cNvPr>
          <p:cNvSpPr/>
          <p:nvPr/>
        </p:nvSpPr>
        <p:spPr>
          <a:xfrm>
            <a:off x="8520854" y="2991540"/>
            <a:ext cx="3447627" cy="874920"/>
          </a:xfrm>
          <a:prstGeom prst="borderCallout2">
            <a:avLst>
              <a:gd name="adj1" fmla="val 60420"/>
              <a:gd name="adj2" fmla="val -2046"/>
              <a:gd name="adj3" fmla="val 99264"/>
              <a:gd name="adj4" fmla="val -11953"/>
              <a:gd name="adj5" fmla="val 169069"/>
              <a:gd name="adj6" fmla="val -12089"/>
            </a:avLst>
          </a:prstGeom>
          <a:solidFill>
            <a:schemeClr val="accent2">
              <a:lumMod val="40000"/>
              <a:lumOff val="60000"/>
            </a:schemeClr>
          </a:solidFill>
          <a:ln>
            <a:solidFill>
              <a:srgbClr val="D9897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>
                <a:solidFill>
                  <a:schemeClr val="accent2">
                    <a:lumMod val="50000"/>
                  </a:schemeClr>
                </a:solidFill>
                <a:latin typeface="Typo Hoop Demo" panose="02000500000000000000" pitchFamily="2" charset="0"/>
              </a:rPr>
              <a:t>Analyse</a:t>
            </a:r>
            <a:r>
              <a:rPr lang="en-US" dirty="0">
                <a:solidFill>
                  <a:schemeClr val="accent2">
                    <a:lumMod val="50000"/>
                  </a:schemeClr>
                </a:solidFill>
                <a:latin typeface="Typo Hoop Demo" panose="02000500000000000000" pitchFamily="2" charset="0"/>
              </a:rPr>
              <a:t> </a:t>
            </a:r>
            <a:r>
              <a:rPr lang="en-US" dirty="0" err="1">
                <a:solidFill>
                  <a:schemeClr val="accent2">
                    <a:lumMod val="50000"/>
                  </a:schemeClr>
                </a:solidFill>
                <a:latin typeface="Typo Hoop Demo" panose="02000500000000000000" pitchFamily="2" charset="0"/>
              </a:rPr>
              <a:t>vun</a:t>
            </a:r>
            <a:r>
              <a:rPr lang="en-US" dirty="0">
                <a:solidFill>
                  <a:schemeClr val="accent2">
                    <a:lumMod val="50000"/>
                  </a:schemeClr>
                </a:solidFill>
                <a:latin typeface="Typo Hoop Demo" panose="02000500000000000000" pitchFamily="2" charset="0"/>
              </a:rPr>
              <a:t> </a:t>
            </a:r>
            <a:r>
              <a:rPr lang="en-US" dirty="0" err="1">
                <a:solidFill>
                  <a:schemeClr val="accent2">
                    <a:lumMod val="50000"/>
                  </a:schemeClr>
                </a:solidFill>
                <a:latin typeface="Typo Hoop Demo" panose="02000500000000000000" pitchFamily="2" charset="0"/>
              </a:rPr>
              <a:t>Dokumenter</a:t>
            </a:r>
            <a:endParaRPr lang="en-US" dirty="0">
              <a:solidFill>
                <a:schemeClr val="accent2">
                  <a:lumMod val="50000"/>
                </a:schemeClr>
              </a:solidFill>
              <a:latin typeface="Typo Hoop Demo" panose="02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406331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9" grpId="0" animBg="1"/>
      <p:bldP spid="10" grpId="0" animBg="1"/>
      <p:bldP spid="21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>
            <a:extLst>
              <a:ext uri="{FF2B5EF4-FFF2-40B4-BE49-F238E27FC236}">
                <a16:creationId xmlns:a16="http://schemas.microsoft.com/office/drawing/2014/main" id="{47A4B877-405D-4559-BC9E-0E09CC12C38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9380" y="1526638"/>
            <a:ext cx="9367856" cy="555237"/>
          </a:xfrm>
          <a:prstGeom prst="rect">
            <a:avLst/>
          </a:prstGeom>
        </p:spPr>
      </p:pic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7782F3F7-343C-4D50-A1C8-008BA92A96BA}"/>
              </a:ext>
            </a:extLst>
          </p:cNvPr>
          <p:cNvSpPr/>
          <p:nvPr/>
        </p:nvSpPr>
        <p:spPr>
          <a:xfrm rot="5400000">
            <a:off x="2967587" y="-1974593"/>
            <a:ext cx="249698" cy="5686110"/>
          </a:xfrm>
          <a:prstGeom prst="roundRect">
            <a:avLst>
              <a:gd name="adj" fmla="val 50000"/>
            </a:avLst>
          </a:prstGeom>
          <a:solidFill>
            <a:srgbClr val="CC5A2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DFFA30E-67E0-425B-AF2D-007E8CA34AC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4237" y="144634"/>
            <a:ext cx="1515393" cy="619490"/>
          </a:xfrm>
          <a:prstGeom prst="rect">
            <a:avLst/>
          </a:prstGeom>
          <a:noFill/>
        </p:spPr>
      </p:pic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DCD9DBD1-DF3E-4AA6-A089-CD4FA476C778}"/>
              </a:ext>
            </a:extLst>
          </p:cNvPr>
          <p:cNvSpPr/>
          <p:nvPr/>
        </p:nvSpPr>
        <p:spPr>
          <a:xfrm rot="5400000">
            <a:off x="896206" y="37166"/>
            <a:ext cx="245681" cy="598653"/>
          </a:xfrm>
          <a:prstGeom prst="roundRect">
            <a:avLst>
              <a:gd name="adj" fmla="val 50000"/>
            </a:avLst>
          </a:prstGeom>
          <a:solidFill>
            <a:srgbClr val="FDB89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/>
          </a:p>
        </p:txBody>
      </p:sp>
      <p:sp>
        <p:nvSpPr>
          <p:cNvPr id="29" name="Rectangle: Rounded Corners 28">
            <a:extLst>
              <a:ext uri="{FF2B5EF4-FFF2-40B4-BE49-F238E27FC236}">
                <a16:creationId xmlns:a16="http://schemas.microsoft.com/office/drawing/2014/main" id="{AAC0D123-B1EB-4526-BCA8-09BFDAA5249E}"/>
              </a:ext>
            </a:extLst>
          </p:cNvPr>
          <p:cNvSpPr/>
          <p:nvPr/>
        </p:nvSpPr>
        <p:spPr>
          <a:xfrm rot="5400000">
            <a:off x="694301" y="287561"/>
            <a:ext cx="237457" cy="619592"/>
          </a:xfrm>
          <a:prstGeom prst="roundRect">
            <a:avLst>
              <a:gd name="adj" fmla="val 50000"/>
            </a:avLst>
          </a:prstGeom>
          <a:solidFill>
            <a:srgbClr val="D86E4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B3A54D0-15E6-4CAD-BF3A-092843F1EEB7}"/>
              </a:ext>
            </a:extLst>
          </p:cNvPr>
          <p:cNvSpPr txBox="1"/>
          <p:nvPr/>
        </p:nvSpPr>
        <p:spPr>
          <a:xfrm>
            <a:off x="2824144" y="103110"/>
            <a:ext cx="24072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D98974"/>
                </a:solidFill>
                <a:latin typeface="Typo Hoop Demo" panose="02000500000000000000" pitchFamily="2" charset="0"/>
              </a:rPr>
              <a:t>Ki-</a:t>
            </a:r>
            <a:r>
              <a:rPr lang="en-US" sz="2800" b="1" dirty="0" err="1">
                <a:solidFill>
                  <a:srgbClr val="D98974"/>
                </a:solidFill>
                <a:latin typeface="Typo Hoop Demo" panose="02000500000000000000" pitchFamily="2" charset="0"/>
              </a:rPr>
              <a:t>kompass</a:t>
            </a:r>
            <a:endParaRPr lang="en-US" sz="2800" b="1" dirty="0">
              <a:solidFill>
                <a:srgbClr val="D98974"/>
              </a:solidFill>
              <a:latin typeface="Typo Hoop Demo" panose="02000500000000000000" pitchFamily="2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A5B5CC5F-CF8D-4A1A-91EE-E4A938260F4A}"/>
              </a:ext>
            </a:extLst>
          </p:cNvPr>
          <p:cNvSpPr txBox="1"/>
          <p:nvPr/>
        </p:nvSpPr>
        <p:spPr>
          <a:xfrm>
            <a:off x="249381" y="724093"/>
            <a:ext cx="30461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kern="1300" spc="71" dirty="0" err="1">
                <a:solidFill>
                  <a:schemeClr val="bg1"/>
                </a:solidFill>
                <a:latin typeface="Typo Hoop Demo" panose="02000500000000000000" pitchFamily="2" charset="0"/>
              </a:rPr>
              <a:t>lmrl</a:t>
            </a:r>
            <a:r>
              <a:rPr lang="en-US" sz="1200" b="1" kern="1300" spc="71" dirty="0">
                <a:solidFill>
                  <a:schemeClr val="bg1"/>
                </a:solidFill>
                <a:latin typeface="Typo Hoop Demo" panose="02000500000000000000" pitchFamily="2" charset="0"/>
              </a:rPr>
              <a:t> </a:t>
            </a:r>
            <a:r>
              <a:rPr lang="en-US" sz="1200" b="1" kern="1300" spc="71" dirty="0" err="1">
                <a:solidFill>
                  <a:schemeClr val="bg1"/>
                </a:solidFill>
                <a:latin typeface="Typo Hoop Demo" panose="02000500000000000000" pitchFamily="2" charset="0"/>
              </a:rPr>
              <a:t>projet</a:t>
            </a:r>
            <a:r>
              <a:rPr lang="en-US" sz="1200" b="1" kern="1300" spc="71" dirty="0">
                <a:solidFill>
                  <a:schemeClr val="bg1"/>
                </a:solidFill>
                <a:latin typeface="Typo Hoop Demo" panose="02000500000000000000" pitchFamily="2" charset="0"/>
              </a:rPr>
              <a:t> </a:t>
            </a:r>
            <a:r>
              <a:rPr lang="en-US" sz="1200" b="1" kern="1300" spc="71" dirty="0" err="1">
                <a:solidFill>
                  <a:schemeClr val="bg1"/>
                </a:solidFill>
                <a:latin typeface="Typo Hoop Demo" panose="02000500000000000000" pitchFamily="2" charset="0"/>
              </a:rPr>
              <a:t>d’établissement</a:t>
            </a:r>
            <a:endParaRPr lang="en-US" sz="1200" b="1" kern="1300" spc="71" dirty="0">
              <a:solidFill>
                <a:schemeClr val="bg1"/>
              </a:solidFill>
              <a:latin typeface="Typo Hoop Demo" panose="02000500000000000000" pitchFamily="2" charset="0"/>
            </a:endParaRPr>
          </a:p>
        </p:txBody>
      </p:sp>
      <p:sp>
        <p:nvSpPr>
          <p:cNvPr id="41" name="Rectangle: Rounded Corners 40">
            <a:extLst>
              <a:ext uri="{FF2B5EF4-FFF2-40B4-BE49-F238E27FC236}">
                <a16:creationId xmlns:a16="http://schemas.microsoft.com/office/drawing/2014/main" id="{3F5737A7-4717-4FE7-81EA-7C23A0E3B786}"/>
              </a:ext>
            </a:extLst>
          </p:cNvPr>
          <p:cNvSpPr/>
          <p:nvPr/>
        </p:nvSpPr>
        <p:spPr>
          <a:xfrm rot="5400000">
            <a:off x="5675964" y="737080"/>
            <a:ext cx="260125" cy="262764"/>
          </a:xfrm>
          <a:prstGeom prst="roundRect">
            <a:avLst>
              <a:gd name="adj" fmla="val 50000"/>
            </a:avLst>
          </a:prstGeom>
          <a:solidFill>
            <a:srgbClr val="F2A0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/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E7114AF3-4C1C-4F4E-A8A5-ACD319CB72AF}"/>
              </a:ext>
            </a:extLst>
          </p:cNvPr>
          <p:cNvGrpSpPr/>
          <p:nvPr/>
        </p:nvGrpSpPr>
        <p:grpSpPr>
          <a:xfrm>
            <a:off x="249381" y="1080835"/>
            <a:ext cx="3908874" cy="276999"/>
            <a:chOff x="418242" y="2694183"/>
            <a:chExt cx="3908874" cy="276999"/>
          </a:xfrm>
        </p:grpSpPr>
        <p:sp>
          <p:nvSpPr>
            <p:cNvPr id="16" name="Rectangle: Rounded Corners 15">
              <a:extLst>
                <a:ext uri="{FF2B5EF4-FFF2-40B4-BE49-F238E27FC236}">
                  <a16:creationId xmlns:a16="http://schemas.microsoft.com/office/drawing/2014/main" id="{C31C379F-FD81-4948-91E7-6A8914082BF3}"/>
                </a:ext>
              </a:extLst>
            </p:cNvPr>
            <p:cNvSpPr/>
            <p:nvPr/>
          </p:nvSpPr>
          <p:spPr>
            <a:xfrm rot="5400000">
              <a:off x="2249838" y="864700"/>
              <a:ext cx="245681" cy="3908874"/>
            </a:xfrm>
            <a:prstGeom prst="roundRect">
              <a:avLst>
                <a:gd name="adj" fmla="val 50000"/>
              </a:avLst>
            </a:prstGeom>
            <a:solidFill>
              <a:srgbClr val="CC5A21">
                <a:alpha val="56863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/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AB272BFB-CE18-4D0F-AAB9-F8110D05C6B3}"/>
                </a:ext>
              </a:extLst>
            </p:cNvPr>
            <p:cNvSpPr txBox="1"/>
            <p:nvPr/>
          </p:nvSpPr>
          <p:spPr>
            <a:xfrm>
              <a:off x="789246" y="2694183"/>
              <a:ext cx="304610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kern="1300" spc="71" dirty="0">
                  <a:solidFill>
                    <a:schemeClr val="accent2">
                      <a:lumMod val="50000"/>
                    </a:schemeClr>
                  </a:solidFill>
                  <a:latin typeface="Typo Hoop Demo" panose="02000500000000000000" pitchFamily="2" charset="0"/>
                </a:rPr>
                <a:t>KI-Tools - </a:t>
              </a:r>
              <a:r>
                <a:rPr lang="en-US" sz="1200" kern="1300" spc="71" dirty="0" err="1">
                  <a:solidFill>
                    <a:schemeClr val="accent2">
                      <a:lumMod val="50000"/>
                    </a:schemeClr>
                  </a:solidFill>
                  <a:latin typeface="Typo Hoop Demo" panose="02000500000000000000" pitchFamily="2" charset="0"/>
                </a:rPr>
                <a:t>Fobizz</a:t>
              </a:r>
              <a:endParaRPr lang="en-US" sz="1200" kern="1300" spc="71" dirty="0">
                <a:solidFill>
                  <a:schemeClr val="accent2">
                    <a:lumMod val="50000"/>
                  </a:schemeClr>
                </a:solidFill>
                <a:latin typeface="Typo Hoop Demo" panose="02000500000000000000" pitchFamily="2" charset="0"/>
              </a:endParaRPr>
            </a:p>
          </p:txBody>
        </p:sp>
        <p:sp>
          <p:nvSpPr>
            <p:cNvPr id="20" name="Rectangle: Rounded Corners 19">
              <a:extLst>
                <a:ext uri="{FF2B5EF4-FFF2-40B4-BE49-F238E27FC236}">
                  <a16:creationId xmlns:a16="http://schemas.microsoft.com/office/drawing/2014/main" id="{AD05BB86-2378-467C-B034-52B86AE424C5}"/>
                </a:ext>
              </a:extLst>
            </p:cNvPr>
            <p:cNvSpPr/>
            <p:nvPr/>
          </p:nvSpPr>
          <p:spPr>
            <a:xfrm>
              <a:off x="425460" y="2706775"/>
              <a:ext cx="235268" cy="231341"/>
            </a:xfrm>
            <a:prstGeom prst="roundRect">
              <a:avLst>
                <a:gd name="adj" fmla="val 50000"/>
              </a:avLst>
            </a:prstGeom>
            <a:solidFill>
              <a:srgbClr val="C9543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>
                  <a:latin typeface="Typo Hoop Demo" panose="02000500000000000000" pitchFamily="2" charset="0"/>
                </a:rPr>
                <a:t>2</a:t>
              </a:r>
            </a:p>
          </p:txBody>
        </p:sp>
      </p:grp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50B99090-2964-4A3C-A335-25A443777BE4}"/>
              </a:ext>
            </a:extLst>
          </p:cNvPr>
          <p:cNvSpPr/>
          <p:nvPr/>
        </p:nvSpPr>
        <p:spPr>
          <a:xfrm>
            <a:off x="1938443" y="1476587"/>
            <a:ext cx="801187" cy="745066"/>
          </a:xfrm>
          <a:prstGeom prst="roundRect">
            <a:avLst/>
          </a:prstGeom>
          <a:solidFill>
            <a:srgbClr val="C95435">
              <a:alpha val="5490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45" name="Picture 44">
            <a:extLst>
              <a:ext uri="{FF2B5EF4-FFF2-40B4-BE49-F238E27FC236}">
                <a16:creationId xmlns:a16="http://schemas.microsoft.com/office/drawing/2014/main" id="{EF5F4079-2AEA-4ADC-B6A2-6AED010600C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92436" y="2392317"/>
            <a:ext cx="6264976" cy="4045736"/>
          </a:xfrm>
          <a:prstGeom prst="rect">
            <a:avLst/>
          </a:prstGeom>
        </p:spPr>
      </p:pic>
      <p:sp>
        <p:nvSpPr>
          <p:cNvPr id="46" name="Rectangle: Rounded Corners 45">
            <a:extLst>
              <a:ext uri="{FF2B5EF4-FFF2-40B4-BE49-F238E27FC236}">
                <a16:creationId xmlns:a16="http://schemas.microsoft.com/office/drawing/2014/main" id="{394724B3-A3EA-45EE-9541-6C2CA6C8734A}"/>
              </a:ext>
            </a:extLst>
          </p:cNvPr>
          <p:cNvSpPr/>
          <p:nvPr/>
        </p:nvSpPr>
        <p:spPr>
          <a:xfrm>
            <a:off x="5168054" y="2534146"/>
            <a:ext cx="2059093" cy="547721"/>
          </a:xfrm>
          <a:prstGeom prst="roundRect">
            <a:avLst>
              <a:gd name="adj" fmla="val 9355"/>
            </a:avLst>
          </a:prstGeom>
          <a:solidFill>
            <a:srgbClr val="D6E0F2">
              <a:alpha val="4588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Callout: Bent Line 46">
            <a:extLst>
              <a:ext uri="{FF2B5EF4-FFF2-40B4-BE49-F238E27FC236}">
                <a16:creationId xmlns:a16="http://schemas.microsoft.com/office/drawing/2014/main" id="{C6033847-5490-41B9-BED8-577A2F28BC29}"/>
              </a:ext>
            </a:extLst>
          </p:cNvPr>
          <p:cNvSpPr/>
          <p:nvPr/>
        </p:nvSpPr>
        <p:spPr>
          <a:xfrm>
            <a:off x="256599" y="2670274"/>
            <a:ext cx="2683029" cy="555237"/>
          </a:xfrm>
          <a:prstGeom prst="borderCallout2">
            <a:avLst>
              <a:gd name="adj1" fmla="val 58871"/>
              <a:gd name="adj2" fmla="val 102321"/>
              <a:gd name="adj3" fmla="val 78361"/>
              <a:gd name="adj4" fmla="val 107534"/>
              <a:gd name="adj5" fmla="val 41050"/>
              <a:gd name="adj6" fmla="val 190253"/>
            </a:avLst>
          </a:prstGeom>
          <a:solidFill>
            <a:srgbClr val="D6E0F2"/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err="1">
                <a:solidFill>
                  <a:schemeClr val="accent5">
                    <a:lumMod val="50000"/>
                  </a:schemeClr>
                </a:solidFill>
                <a:latin typeface="Typo Hoop Demo" panose="02000500000000000000" pitchFamily="2" charset="0"/>
              </a:rPr>
              <a:t>Gestaltung</a:t>
            </a:r>
            <a:r>
              <a:rPr lang="en-US" sz="1400" dirty="0">
                <a:solidFill>
                  <a:schemeClr val="accent5">
                    <a:lumMod val="50000"/>
                  </a:schemeClr>
                </a:solidFill>
                <a:latin typeface="Typo Hoop Demo" panose="02000500000000000000" pitchFamily="2" charset="0"/>
              </a:rPr>
              <a:t> </a:t>
            </a:r>
            <a:r>
              <a:rPr lang="en-US" sz="1400" dirty="0" err="1">
                <a:solidFill>
                  <a:schemeClr val="accent5">
                    <a:lumMod val="50000"/>
                  </a:schemeClr>
                </a:solidFill>
                <a:latin typeface="Typo Hoop Demo" panose="02000500000000000000" pitchFamily="2" charset="0"/>
              </a:rPr>
              <a:t>einer</a:t>
            </a:r>
            <a:r>
              <a:rPr lang="en-US" sz="1400" dirty="0">
                <a:solidFill>
                  <a:schemeClr val="accent5">
                    <a:lumMod val="50000"/>
                  </a:schemeClr>
                </a:solidFill>
                <a:latin typeface="Typo Hoop Demo" panose="02000500000000000000" pitchFamily="2" charset="0"/>
              </a:rPr>
              <a:t> </a:t>
            </a:r>
            <a:r>
              <a:rPr lang="en-US" sz="1400" dirty="0" err="1">
                <a:solidFill>
                  <a:schemeClr val="accent5">
                    <a:lumMod val="50000"/>
                  </a:schemeClr>
                </a:solidFill>
                <a:latin typeface="Typo Hoop Demo" panose="02000500000000000000" pitchFamily="2" charset="0"/>
              </a:rPr>
              <a:t>Unterrichtsstunde</a:t>
            </a:r>
            <a:r>
              <a:rPr lang="en-US" sz="1600" dirty="0">
                <a:solidFill>
                  <a:schemeClr val="accent5">
                    <a:lumMod val="50000"/>
                  </a:schemeClr>
                </a:solidFill>
                <a:latin typeface="Typo Hoop Demo" panose="02000500000000000000" pitchFamily="2" charset="0"/>
              </a:rPr>
              <a:t> </a:t>
            </a:r>
          </a:p>
        </p:txBody>
      </p:sp>
      <p:sp>
        <p:nvSpPr>
          <p:cNvPr id="48" name="Rectangle: Rounded Corners 47">
            <a:extLst>
              <a:ext uri="{FF2B5EF4-FFF2-40B4-BE49-F238E27FC236}">
                <a16:creationId xmlns:a16="http://schemas.microsoft.com/office/drawing/2014/main" id="{A77DEDA0-9FE3-4FA7-8CAF-74B2622026FF}"/>
              </a:ext>
            </a:extLst>
          </p:cNvPr>
          <p:cNvSpPr/>
          <p:nvPr/>
        </p:nvSpPr>
        <p:spPr>
          <a:xfrm>
            <a:off x="5160835" y="3252234"/>
            <a:ext cx="2059093" cy="547721"/>
          </a:xfrm>
          <a:prstGeom prst="roundRect">
            <a:avLst>
              <a:gd name="adj" fmla="val 9355"/>
            </a:avLst>
          </a:prstGeom>
          <a:solidFill>
            <a:srgbClr val="F4B183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Callout: Bent Line 48">
            <a:extLst>
              <a:ext uri="{FF2B5EF4-FFF2-40B4-BE49-F238E27FC236}">
                <a16:creationId xmlns:a16="http://schemas.microsoft.com/office/drawing/2014/main" id="{052686E3-5F0B-4DB9-A68F-C878F6BD8E14}"/>
              </a:ext>
            </a:extLst>
          </p:cNvPr>
          <p:cNvSpPr/>
          <p:nvPr/>
        </p:nvSpPr>
        <p:spPr>
          <a:xfrm>
            <a:off x="249380" y="3388362"/>
            <a:ext cx="2683029" cy="555237"/>
          </a:xfrm>
          <a:prstGeom prst="borderCallout2">
            <a:avLst>
              <a:gd name="adj1" fmla="val 58871"/>
              <a:gd name="adj2" fmla="val 102321"/>
              <a:gd name="adj3" fmla="val 78361"/>
              <a:gd name="adj4" fmla="val 107534"/>
              <a:gd name="adj5" fmla="val 41050"/>
              <a:gd name="adj6" fmla="val 190253"/>
            </a:avLst>
          </a:prstGeom>
          <a:solidFill>
            <a:schemeClr val="accent2">
              <a:lumMod val="40000"/>
              <a:lumOff val="60000"/>
            </a:schemeClr>
          </a:solidFill>
          <a:ln>
            <a:solidFill>
              <a:srgbClr val="D9897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err="1">
                <a:solidFill>
                  <a:schemeClr val="accent2">
                    <a:lumMod val="50000"/>
                  </a:schemeClr>
                </a:solidFill>
                <a:latin typeface="Typo Hoop Demo" panose="02000500000000000000" pitchFamily="2" charset="0"/>
              </a:rPr>
              <a:t>Textfragen</a:t>
            </a:r>
            <a:r>
              <a:rPr lang="en-US" sz="1400" dirty="0">
                <a:solidFill>
                  <a:schemeClr val="accent2">
                    <a:lumMod val="50000"/>
                  </a:schemeClr>
                </a:solidFill>
                <a:latin typeface="Typo Hoop Demo" panose="02000500000000000000" pitchFamily="2" charset="0"/>
              </a:rPr>
              <a:t> </a:t>
            </a:r>
            <a:r>
              <a:rPr lang="en-US" sz="1400" dirty="0" err="1">
                <a:solidFill>
                  <a:schemeClr val="accent2">
                    <a:lumMod val="50000"/>
                  </a:schemeClr>
                </a:solidFill>
                <a:latin typeface="Typo Hoop Demo" panose="02000500000000000000" pitchFamily="2" charset="0"/>
              </a:rPr>
              <a:t>erstellen</a:t>
            </a:r>
            <a:endParaRPr lang="en-US" sz="1600" dirty="0">
              <a:solidFill>
                <a:schemeClr val="accent2">
                  <a:lumMod val="50000"/>
                </a:schemeClr>
              </a:solidFill>
              <a:latin typeface="Typo Hoop Demo" panose="02000500000000000000" pitchFamily="2" charset="0"/>
            </a:endParaRPr>
          </a:p>
        </p:txBody>
      </p:sp>
      <p:sp>
        <p:nvSpPr>
          <p:cNvPr id="50" name="Rectangle: Rounded Corners 49">
            <a:extLst>
              <a:ext uri="{FF2B5EF4-FFF2-40B4-BE49-F238E27FC236}">
                <a16:creationId xmlns:a16="http://schemas.microsoft.com/office/drawing/2014/main" id="{6FFE04FA-FC7D-42F2-85AC-3067CEE5F4CE}"/>
              </a:ext>
            </a:extLst>
          </p:cNvPr>
          <p:cNvSpPr/>
          <p:nvPr/>
        </p:nvSpPr>
        <p:spPr>
          <a:xfrm>
            <a:off x="5160835" y="4359574"/>
            <a:ext cx="2059093" cy="547721"/>
          </a:xfrm>
          <a:prstGeom prst="roundRect">
            <a:avLst>
              <a:gd name="adj" fmla="val 9355"/>
            </a:avLst>
          </a:prstGeom>
          <a:solidFill>
            <a:srgbClr val="F4B183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Callout: Bent Line 50">
            <a:extLst>
              <a:ext uri="{FF2B5EF4-FFF2-40B4-BE49-F238E27FC236}">
                <a16:creationId xmlns:a16="http://schemas.microsoft.com/office/drawing/2014/main" id="{0F1C92D9-7BCB-492B-8E6A-516FB40139E6}"/>
              </a:ext>
            </a:extLst>
          </p:cNvPr>
          <p:cNvSpPr/>
          <p:nvPr/>
        </p:nvSpPr>
        <p:spPr>
          <a:xfrm>
            <a:off x="249380" y="4495702"/>
            <a:ext cx="2683029" cy="555237"/>
          </a:xfrm>
          <a:prstGeom prst="borderCallout2">
            <a:avLst>
              <a:gd name="adj1" fmla="val 58871"/>
              <a:gd name="adj2" fmla="val 102321"/>
              <a:gd name="adj3" fmla="val 78361"/>
              <a:gd name="adj4" fmla="val 107534"/>
              <a:gd name="adj5" fmla="val 41050"/>
              <a:gd name="adj6" fmla="val 190253"/>
            </a:avLst>
          </a:prstGeom>
          <a:solidFill>
            <a:schemeClr val="accent2">
              <a:lumMod val="40000"/>
              <a:lumOff val="60000"/>
            </a:schemeClr>
          </a:solidFill>
          <a:ln>
            <a:solidFill>
              <a:srgbClr val="D9897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err="1">
                <a:solidFill>
                  <a:schemeClr val="accent2">
                    <a:lumMod val="50000"/>
                  </a:schemeClr>
                </a:solidFill>
                <a:latin typeface="Typo Hoop Demo" panose="02000500000000000000" pitchFamily="2" charset="0"/>
              </a:rPr>
              <a:t>Vokabeln</a:t>
            </a:r>
            <a:r>
              <a:rPr lang="en-US" sz="1400" dirty="0">
                <a:solidFill>
                  <a:schemeClr val="accent2">
                    <a:lumMod val="50000"/>
                  </a:schemeClr>
                </a:solidFill>
                <a:latin typeface="Typo Hoop Demo" panose="02000500000000000000" pitchFamily="2" charset="0"/>
              </a:rPr>
              <a:t> </a:t>
            </a:r>
            <a:r>
              <a:rPr lang="en-US" sz="1400" dirty="0" err="1">
                <a:solidFill>
                  <a:schemeClr val="accent2">
                    <a:lumMod val="50000"/>
                  </a:schemeClr>
                </a:solidFill>
                <a:latin typeface="Typo Hoop Demo" panose="02000500000000000000" pitchFamily="2" charset="0"/>
              </a:rPr>
              <a:t>lernen</a:t>
            </a:r>
            <a:endParaRPr lang="en-US" sz="1600" dirty="0">
              <a:solidFill>
                <a:schemeClr val="accent2">
                  <a:lumMod val="50000"/>
                </a:schemeClr>
              </a:solidFill>
              <a:latin typeface="Typo Hoop Demo" panose="02000500000000000000" pitchFamily="2" charset="0"/>
            </a:endParaRPr>
          </a:p>
        </p:txBody>
      </p:sp>
      <p:sp>
        <p:nvSpPr>
          <p:cNvPr id="52" name="Rectangle: Rounded Corners 51">
            <a:extLst>
              <a:ext uri="{FF2B5EF4-FFF2-40B4-BE49-F238E27FC236}">
                <a16:creationId xmlns:a16="http://schemas.microsoft.com/office/drawing/2014/main" id="{66C516BC-73C5-40AF-8B24-770CF9A3856D}"/>
              </a:ext>
            </a:extLst>
          </p:cNvPr>
          <p:cNvSpPr/>
          <p:nvPr/>
        </p:nvSpPr>
        <p:spPr>
          <a:xfrm>
            <a:off x="7243672" y="2534145"/>
            <a:ext cx="2059093" cy="547721"/>
          </a:xfrm>
          <a:prstGeom prst="roundRect">
            <a:avLst>
              <a:gd name="adj" fmla="val 9355"/>
            </a:avLst>
          </a:prstGeom>
          <a:solidFill>
            <a:srgbClr val="F4B183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Callout: Bent Line 52">
            <a:extLst>
              <a:ext uri="{FF2B5EF4-FFF2-40B4-BE49-F238E27FC236}">
                <a16:creationId xmlns:a16="http://schemas.microsoft.com/office/drawing/2014/main" id="{1B3EE358-92DA-4476-9FA1-EEFC5C5173B7}"/>
              </a:ext>
            </a:extLst>
          </p:cNvPr>
          <p:cNvSpPr/>
          <p:nvPr/>
        </p:nvSpPr>
        <p:spPr>
          <a:xfrm>
            <a:off x="9423861" y="2536130"/>
            <a:ext cx="2564940" cy="555237"/>
          </a:xfrm>
          <a:prstGeom prst="borderCallout2">
            <a:avLst>
              <a:gd name="adj1" fmla="val 118646"/>
              <a:gd name="adj2" fmla="val 18726"/>
              <a:gd name="adj3" fmla="val 118618"/>
              <a:gd name="adj4" fmla="val -8364"/>
              <a:gd name="adj5" fmla="val 83746"/>
              <a:gd name="adj6" fmla="val -25097"/>
            </a:avLst>
          </a:prstGeom>
          <a:solidFill>
            <a:schemeClr val="accent2">
              <a:lumMod val="40000"/>
              <a:lumOff val="60000"/>
            </a:schemeClr>
          </a:solidFill>
          <a:ln>
            <a:solidFill>
              <a:srgbClr val="D9897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err="1">
                <a:solidFill>
                  <a:schemeClr val="accent2">
                    <a:lumMod val="50000"/>
                  </a:schemeClr>
                </a:solidFill>
                <a:latin typeface="Typo Hoop Demo" panose="02000500000000000000" pitchFamily="2" charset="0"/>
              </a:rPr>
              <a:t>Texte</a:t>
            </a:r>
            <a:r>
              <a:rPr lang="en-US" sz="1400" dirty="0">
                <a:solidFill>
                  <a:schemeClr val="accent2">
                    <a:lumMod val="50000"/>
                  </a:schemeClr>
                </a:solidFill>
                <a:latin typeface="Typo Hoop Demo" panose="02000500000000000000" pitchFamily="2" charset="0"/>
              </a:rPr>
              <a:t> </a:t>
            </a:r>
            <a:r>
              <a:rPr lang="en-US" sz="1400" dirty="0" err="1">
                <a:solidFill>
                  <a:schemeClr val="accent2">
                    <a:lumMod val="50000"/>
                  </a:schemeClr>
                </a:solidFill>
                <a:latin typeface="Typo Hoop Demo" panose="02000500000000000000" pitchFamily="2" charset="0"/>
              </a:rPr>
              <a:t>vereinfachen</a:t>
            </a:r>
            <a:endParaRPr lang="en-US" sz="1600" dirty="0">
              <a:solidFill>
                <a:schemeClr val="accent2">
                  <a:lumMod val="50000"/>
                </a:schemeClr>
              </a:solidFill>
              <a:latin typeface="Typo Hoop Demo" panose="02000500000000000000" pitchFamily="2" charset="0"/>
            </a:endParaRPr>
          </a:p>
        </p:txBody>
      </p:sp>
      <p:sp>
        <p:nvSpPr>
          <p:cNvPr id="54" name="Rectangle: Rounded Corners 53">
            <a:extLst>
              <a:ext uri="{FF2B5EF4-FFF2-40B4-BE49-F238E27FC236}">
                <a16:creationId xmlns:a16="http://schemas.microsoft.com/office/drawing/2014/main" id="{0504F9B7-71AE-4B2A-97DD-37828B04E76F}"/>
              </a:ext>
            </a:extLst>
          </p:cNvPr>
          <p:cNvSpPr/>
          <p:nvPr/>
        </p:nvSpPr>
        <p:spPr>
          <a:xfrm>
            <a:off x="7243672" y="3817303"/>
            <a:ext cx="2059093" cy="547721"/>
          </a:xfrm>
          <a:prstGeom prst="roundRect">
            <a:avLst>
              <a:gd name="adj" fmla="val 9355"/>
            </a:avLst>
          </a:prstGeom>
          <a:solidFill>
            <a:srgbClr val="F4B183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Callout: Bent Line 54">
            <a:extLst>
              <a:ext uri="{FF2B5EF4-FFF2-40B4-BE49-F238E27FC236}">
                <a16:creationId xmlns:a16="http://schemas.microsoft.com/office/drawing/2014/main" id="{C2FF1CA4-09F2-466D-AD80-F856C5CD22AB}"/>
              </a:ext>
            </a:extLst>
          </p:cNvPr>
          <p:cNvSpPr/>
          <p:nvPr/>
        </p:nvSpPr>
        <p:spPr>
          <a:xfrm>
            <a:off x="9423861" y="3819288"/>
            <a:ext cx="2564940" cy="555237"/>
          </a:xfrm>
          <a:prstGeom prst="borderCallout2">
            <a:avLst>
              <a:gd name="adj1" fmla="val 118646"/>
              <a:gd name="adj2" fmla="val 18726"/>
              <a:gd name="adj3" fmla="val 118618"/>
              <a:gd name="adj4" fmla="val -8364"/>
              <a:gd name="adj5" fmla="val 83746"/>
              <a:gd name="adj6" fmla="val -25097"/>
            </a:avLst>
          </a:prstGeom>
          <a:solidFill>
            <a:schemeClr val="accent2">
              <a:lumMod val="40000"/>
              <a:lumOff val="60000"/>
            </a:schemeClr>
          </a:solidFill>
          <a:ln>
            <a:solidFill>
              <a:srgbClr val="D9897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err="1">
                <a:solidFill>
                  <a:schemeClr val="accent2">
                    <a:lumMod val="50000"/>
                  </a:schemeClr>
                </a:solidFill>
                <a:latin typeface="Typo Hoop Demo" panose="02000500000000000000" pitchFamily="2" charset="0"/>
              </a:rPr>
              <a:t>Lückentexte</a:t>
            </a:r>
            <a:r>
              <a:rPr lang="en-US" sz="1400" dirty="0">
                <a:solidFill>
                  <a:schemeClr val="accent2">
                    <a:lumMod val="50000"/>
                  </a:schemeClr>
                </a:solidFill>
                <a:latin typeface="Typo Hoop Demo" panose="02000500000000000000" pitchFamily="2" charset="0"/>
              </a:rPr>
              <a:t> </a:t>
            </a:r>
            <a:r>
              <a:rPr lang="en-US" sz="1400" dirty="0" err="1">
                <a:solidFill>
                  <a:schemeClr val="accent2">
                    <a:lumMod val="50000"/>
                  </a:schemeClr>
                </a:solidFill>
                <a:latin typeface="Typo Hoop Demo" panose="02000500000000000000" pitchFamily="2" charset="0"/>
              </a:rPr>
              <a:t>genereieren</a:t>
            </a:r>
            <a:endParaRPr lang="en-US" sz="1600" dirty="0">
              <a:solidFill>
                <a:schemeClr val="accent2">
                  <a:lumMod val="50000"/>
                </a:schemeClr>
              </a:solidFill>
              <a:latin typeface="Typo Hoop Demo" panose="02000500000000000000" pitchFamily="2" charset="0"/>
            </a:endParaRPr>
          </a:p>
        </p:txBody>
      </p:sp>
      <p:sp>
        <p:nvSpPr>
          <p:cNvPr id="56" name="Rectangle: Rounded Corners 55">
            <a:extLst>
              <a:ext uri="{FF2B5EF4-FFF2-40B4-BE49-F238E27FC236}">
                <a16:creationId xmlns:a16="http://schemas.microsoft.com/office/drawing/2014/main" id="{FDFBA7FF-CD31-4978-9000-C5B5FC2E98C0}"/>
              </a:ext>
            </a:extLst>
          </p:cNvPr>
          <p:cNvSpPr/>
          <p:nvPr/>
        </p:nvSpPr>
        <p:spPr>
          <a:xfrm>
            <a:off x="7250445" y="5343116"/>
            <a:ext cx="2059093" cy="547721"/>
          </a:xfrm>
          <a:prstGeom prst="roundRect">
            <a:avLst>
              <a:gd name="adj" fmla="val 9355"/>
            </a:avLst>
          </a:prstGeom>
          <a:solidFill>
            <a:srgbClr val="F4B183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Callout: Bent Line 56">
            <a:extLst>
              <a:ext uri="{FF2B5EF4-FFF2-40B4-BE49-F238E27FC236}">
                <a16:creationId xmlns:a16="http://schemas.microsoft.com/office/drawing/2014/main" id="{1E2C04C0-D0D1-448E-9E37-4C757F5C8A06}"/>
              </a:ext>
            </a:extLst>
          </p:cNvPr>
          <p:cNvSpPr/>
          <p:nvPr/>
        </p:nvSpPr>
        <p:spPr>
          <a:xfrm>
            <a:off x="9430634" y="5345101"/>
            <a:ext cx="2564940" cy="555237"/>
          </a:xfrm>
          <a:prstGeom prst="borderCallout2">
            <a:avLst>
              <a:gd name="adj1" fmla="val 118646"/>
              <a:gd name="adj2" fmla="val 18726"/>
              <a:gd name="adj3" fmla="val 118618"/>
              <a:gd name="adj4" fmla="val -8364"/>
              <a:gd name="adj5" fmla="val 83746"/>
              <a:gd name="adj6" fmla="val -25097"/>
            </a:avLst>
          </a:prstGeom>
          <a:solidFill>
            <a:schemeClr val="accent2">
              <a:lumMod val="40000"/>
              <a:lumOff val="60000"/>
            </a:schemeClr>
          </a:solidFill>
          <a:ln>
            <a:solidFill>
              <a:srgbClr val="D9897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err="1">
                <a:solidFill>
                  <a:schemeClr val="accent2">
                    <a:lumMod val="50000"/>
                  </a:schemeClr>
                </a:solidFill>
                <a:latin typeface="Typo Hoop Demo" panose="02000500000000000000" pitchFamily="2" charset="0"/>
              </a:rPr>
              <a:t>Unterrichtssequenz</a:t>
            </a:r>
            <a:r>
              <a:rPr lang="en-US" sz="1400" dirty="0">
                <a:solidFill>
                  <a:schemeClr val="accent2">
                    <a:lumMod val="50000"/>
                  </a:schemeClr>
                </a:solidFill>
                <a:latin typeface="Typo Hoop Demo" panose="02000500000000000000" pitchFamily="2" charset="0"/>
              </a:rPr>
              <a:t> </a:t>
            </a:r>
            <a:r>
              <a:rPr lang="en-US" sz="1400" dirty="0" err="1">
                <a:solidFill>
                  <a:schemeClr val="accent2">
                    <a:lumMod val="50000"/>
                  </a:schemeClr>
                </a:solidFill>
                <a:latin typeface="Typo Hoop Demo" panose="02000500000000000000" pitchFamily="2" charset="0"/>
              </a:rPr>
              <a:t>planen</a:t>
            </a:r>
            <a:endParaRPr lang="en-US" sz="1600" dirty="0">
              <a:solidFill>
                <a:schemeClr val="accent2">
                  <a:lumMod val="50000"/>
                </a:schemeClr>
              </a:solidFill>
              <a:latin typeface="Typo Hoop Demo" panose="02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985953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 animBg="1"/>
      <p:bldP spid="47" grpId="0" animBg="1"/>
      <p:bldP spid="48" grpId="0" animBg="1"/>
      <p:bldP spid="49" grpId="0" animBg="1"/>
      <p:bldP spid="50" grpId="0" animBg="1"/>
      <p:bldP spid="51" grpId="0" animBg="1"/>
      <p:bldP spid="52" grpId="0" animBg="1"/>
      <p:bldP spid="53" grpId="0" animBg="1"/>
      <p:bldP spid="54" grpId="0" animBg="1"/>
      <p:bldP spid="55" grpId="0" animBg="1"/>
      <p:bldP spid="56" grpId="0" animBg="1"/>
      <p:bldP spid="5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>
            <a:extLst>
              <a:ext uri="{FF2B5EF4-FFF2-40B4-BE49-F238E27FC236}">
                <a16:creationId xmlns:a16="http://schemas.microsoft.com/office/drawing/2014/main" id="{47A4B877-405D-4559-BC9E-0E09CC12C38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9380" y="1526638"/>
            <a:ext cx="9367856" cy="555237"/>
          </a:xfrm>
          <a:prstGeom prst="rect">
            <a:avLst/>
          </a:prstGeom>
        </p:spPr>
      </p:pic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7782F3F7-343C-4D50-A1C8-008BA92A96BA}"/>
              </a:ext>
            </a:extLst>
          </p:cNvPr>
          <p:cNvSpPr/>
          <p:nvPr/>
        </p:nvSpPr>
        <p:spPr>
          <a:xfrm rot="5400000">
            <a:off x="2967587" y="-1974593"/>
            <a:ext cx="249698" cy="5686110"/>
          </a:xfrm>
          <a:prstGeom prst="roundRect">
            <a:avLst>
              <a:gd name="adj" fmla="val 50000"/>
            </a:avLst>
          </a:prstGeom>
          <a:solidFill>
            <a:srgbClr val="CC5A2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DFFA30E-67E0-425B-AF2D-007E8CA34AC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4237" y="144634"/>
            <a:ext cx="1515393" cy="619490"/>
          </a:xfrm>
          <a:prstGeom prst="rect">
            <a:avLst/>
          </a:prstGeom>
          <a:noFill/>
        </p:spPr>
      </p:pic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DCD9DBD1-DF3E-4AA6-A089-CD4FA476C778}"/>
              </a:ext>
            </a:extLst>
          </p:cNvPr>
          <p:cNvSpPr/>
          <p:nvPr/>
        </p:nvSpPr>
        <p:spPr>
          <a:xfrm rot="5400000">
            <a:off x="896206" y="37166"/>
            <a:ext cx="245681" cy="598653"/>
          </a:xfrm>
          <a:prstGeom prst="roundRect">
            <a:avLst>
              <a:gd name="adj" fmla="val 50000"/>
            </a:avLst>
          </a:prstGeom>
          <a:solidFill>
            <a:srgbClr val="FDB89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/>
          </a:p>
        </p:txBody>
      </p:sp>
      <p:sp>
        <p:nvSpPr>
          <p:cNvPr id="29" name="Rectangle: Rounded Corners 28">
            <a:extLst>
              <a:ext uri="{FF2B5EF4-FFF2-40B4-BE49-F238E27FC236}">
                <a16:creationId xmlns:a16="http://schemas.microsoft.com/office/drawing/2014/main" id="{AAC0D123-B1EB-4526-BCA8-09BFDAA5249E}"/>
              </a:ext>
            </a:extLst>
          </p:cNvPr>
          <p:cNvSpPr/>
          <p:nvPr/>
        </p:nvSpPr>
        <p:spPr>
          <a:xfrm rot="5400000">
            <a:off x="694301" y="287561"/>
            <a:ext cx="237457" cy="619592"/>
          </a:xfrm>
          <a:prstGeom prst="roundRect">
            <a:avLst>
              <a:gd name="adj" fmla="val 50000"/>
            </a:avLst>
          </a:prstGeom>
          <a:solidFill>
            <a:srgbClr val="D86E4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B3A54D0-15E6-4CAD-BF3A-092843F1EEB7}"/>
              </a:ext>
            </a:extLst>
          </p:cNvPr>
          <p:cNvSpPr txBox="1"/>
          <p:nvPr/>
        </p:nvSpPr>
        <p:spPr>
          <a:xfrm>
            <a:off x="2824144" y="103110"/>
            <a:ext cx="24072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D98974"/>
                </a:solidFill>
                <a:latin typeface="Typo Hoop Demo" panose="02000500000000000000" pitchFamily="2" charset="0"/>
              </a:rPr>
              <a:t>Ki-</a:t>
            </a:r>
            <a:r>
              <a:rPr lang="en-US" sz="2800" b="1" dirty="0" err="1">
                <a:solidFill>
                  <a:srgbClr val="D98974"/>
                </a:solidFill>
                <a:latin typeface="Typo Hoop Demo" panose="02000500000000000000" pitchFamily="2" charset="0"/>
              </a:rPr>
              <a:t>kompass</a:t>
            </a:r>
            <a:endParaRPr lang="en-US" sz="2800" b="1" dirty="0">
              <a:solidFill>
                <a:srgbClr val="D98974"/>
              </a:solidFill>
              <a:latin typeface="Typo Hoop Demo" panose="02000500000000000000" pitchFamily="2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A5B5CC5F-CF8D-4A1A-91EE-E4A938260F4A}"/>
              </a:ext>
            </a:extLst>
          </p:cNvPr>
          <p:cNvSpPr txBox="1"/>
          <p:nvPr/>
        </p:nvSpPr>
        <p:spPr>
          <a:xfrm>
            <a:off x="249381" y="724093"/>
            <a:ext cx="30461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kern="1300" spc="71" dirty="0" err="1">
                <a:solidFill>
                  <a:schemeClr val="bg1"/>
                </a:solidFill>
                <a:latin typeface="Typo Hoop Demo" panose="02000500000000000000" pitchFamily="2" charset="0"/>
              </a:rPr>
              <a:t>lmrl</a:t>
            </a:r>
            <a:r>
              <a:rPr lang="en-US" sz="1200" b="1" kern="1300" spc="71" dirty="0">
                <a:solidFill>
                  <a:schemeClr val="bg1"/>
                </a:solidFill>
                <a:latin typeface="Typo Hoop Demo" panose="02000500000000000000" pitchFamily="2" charset="0"/>
              </a:rPr>
              <a:t> </a:t>
            </a:r>
            <a:r>
              <a:rPr lang="en-US" sz="1200" b="1" kern="1300" spc="71" dirty="0" err="1">
                <a:solidFill>
                  <a:schemeClr val="bg1"/>
                </a:solidFill>
                <a:latin typeface="Typo Hoop Demo" panose="02000500000000000000" pitchFamily="2" charset="0"/>
              </a:rPr>
              <a:t>projet</a:t>
            </a:r>
            <a:r>
              <a:rPr lang="en-US" sz="1200" b="1" kern="1300" spc="71" dirty="0">
                <a:solidFill>
                  <a:schemeClr val="bg1"/>
                </a:solidFill>
                <a:latin typeface="Typo Hoop Demo" panose="02000500000000000000" pitchFamily="2" charset="0"/>
              </a:rPr>
              <a:t> </a:t>
            </a:r>
            <a:r>
              <a:rPr lang="en-US" sz="1200" b="1" kern="1300" spc="71" dirty="0" err="1">
                <a:solidFill>
                  <a:schemeClr val="bg1"/>
                </a:solidFill>
                <a:latin typeface="Typo Hoop Demo" panose="02000500000000000000" pitchFamily="2" charset="0"/>
              </a:rPr>
              <a:t>d’établissement</a:t>
            </a:r>
            <a:endParaRPr lang="en-US" sz="1200" b="1" kern="1300" spc="71" dirty="0">
              <a:solidFill>
                <a:schemeClr val="bg1"/>
              </a:solidFill>
              <a:latin typeface="Typo Hoop Demo" panose="02000500000000000000" pitchFamily="2" charset="0"/>
            </a:endParaRPr>
          </a:p>
        </p:txBody>
      </p:sp>
      <p:sp>
        <p:nvSpPr>
          <p:cNvPr id="41" name="Rectangle: Rounded Corners 40">
            <a:extLst>
              <a:ext uri="{FF2B5EF4-FFF2-40B4-BE49-F238E27FC236}">
                <a16:creationId xmlns:a16="http://schemas.microsoft.com/office/drawing/2014/main" id="{3F5737A7-4717-4FE7-81EA-7C23A0E3B786}"/>
              </a:ext>
            </a:extLst>
          </p:cNvPr>
          <p:cNvSpPr/>
          <p:nvPr/>
        </p:nvSpPr>
        <p:spPr>
          <a:xfrm rot="5400000">
            <a:off x="5675964" y="737080"/>
            <a:ext cx="260125" cy="262764"/>
          </a:xfrm>
          <a:prstGeom prst="roundRect">
            <a:avLst>
              <a:gd name="adj" fmla="val 50000"/>
            </a:avLst>
          </a:prstGeom>
          <a:solidFill>
            <a:srgbClr val="F2A0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/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E7114AF3-4C1C-4F4E-A8A5-ACD319CB72AF}"/>
              </a:ext>
            </a:extLst>
          </p:cNvPr>
          <p:cNvGrpSpPr/>
          <p:nvPr/>
        </p:nvGrpSpPr>
        <p:grpSpPr>
          <a:xfrm>
            <a:off x="249381" y="1080835"/>
            <a:ext cx="3908874" cy="276999"/>
            <a:chOff x="418242" y="2694183"/>
            <a:chExt cx="3908874" cy="276999"/>
          </a:xfrm>
        </p:grpSpPr>
        <p:sp>
          <p:nvSpPr>
            <p:cNvPr id="16" name="Rectangle: Rounded Corners 15">
              <a:extLst>
                <a:ext uri="{FF2B5EF4-FFF2-40B4-BE49-F238E27FC236}">
                  <a16:creationId xmlns:a16="http://schemas.microsoft.com/office/drawing/2014/main" id="{C31C379F-FD81-4948-91E7-6A8914082BF3}"/>
                </a:ext>
              </a:extLst>
            </p:cNvPr>
            <p:cNvSpPr/>
            <p:nvPr/>
          </p:nvSpPr>
          <p:spPr>
            <a:xfrm rot="5400000">
              <a:off x="2249838" y="864700"/>
              <a:ext cx="245681" cy="3908874"/>
            </a:xfrm>
            <a:prstGeom prst="roundRect">
              <a:avLst>
                <a:gd name="adj" fmla="val 50000"/>
              </a:avLst>
            </a:prstGeom>
            <a:solidFill>
              <a:srgbClr val="CC5A21">
                <a:alpha val="56863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/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AB272BFB-CE18-4D0F-AAB9-F8110D05C6B3}"/>
                </a:ext>
              </a:extLst>
            </p:cNvPr>
            <p:cNvSpPr txBox="1"/>
            <p:nvPr/>
          </p:nvSpPr>
          <p:spPr>
            <a:xfrm>
              <a:off x="789246" y="2694183"/>
              <a:ext cx="304610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kern="1300" spc="71" dirty="0">
                  <a:solidFill>
                    <a:schemeClr val="accent2">
                      <a:lumMod val="50000"/>
                    </a:schemeClr>
                  </a:solidFill>
                  <a:latin typeface="Typo Hoop Demo" panose="02000500000000000000" pitchFamily="2" charset="0"/>
                </a:rPr>
                <a:t>KI-Tools - </a:t>
              </a:r>
              <a:r>
                <a:rPr lang="en-US" sz="1200" kern="1300" spc="71" dirty="0" err="1">
                  <a:solidFill>
                    <a:schemeClr val="accent2">
                      <a:lumMod val="50000"/>
                    </a:schemeClr>
                  </a:solidFill>
                  <a:latin typeface="Typo Hoop Demo" panose="02000500000000000000" pitchFamily="2" charset="0"/>
                </a:rPr>
                <a:t>Fobizz</a:t>
              </a:r>
              <a:endParaRPr lang="en-US" sz="1200" kern="1300" spc="71" dirty="0">
                <a:solidFill>
                  <a:schemeClr val="accent2">
                    <a:lumMod val="50000"/>
                  </a:schemeClr>
                </a:solidFill>
                <a:latin typeface="Typo Hoop Demo" panose="02000500000000000000" pitchFamily="2" charset="0"/>
              </a:endParaRPr>
            </a:p>
          </p:txBody>
        </p:sp>
        <p:sp>
          <p:nvSpPr>
            <p:cNvPr id="20" name="Rectangle: Rounded Corners 19">
              <a:extLst>
                <a:ext uri="{FF2B5EF4-FFF2-40B4-BE49-F238E27FC236}">
                  <a16:creationId xmlns:a16="http://schemas.microsoft.com/office/drawing/2014/main" id="{AD05BB86-2378-467C-B034-52B86AE424C5}"/>
                </a:ext>
              </a:extLst>
            </p:cNvPr>
            <p:cNvSpPr/>
            <p:nvPr/>
          </p:nvSpPr>
          <p:spPr>
            <a:xfrm>
              <a:off x="425460" y="2706775"/>
              <a:ext cx="235268" cy="231341"/>
            </a:xfrm>
            <a:prstGeom prst="roundRect">
              <a:avLst>
                <a:gd name="adj" fmla="val 50000"/>
              </a:avLst>
            </a:prstGeom>
            <a:solidFill>
              <a:srgbClr val="C9543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>
                  <a:latin typeface="Typo Hoop Demo" panose="02000500000000000000" pitchFamily="2" charset="0"/>
                </a:rPr>
                <a:t>2</a:t>
              </a:r>
            </a:p>
          </p:txBody>
        </p:sp>
      </p:grp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50B99090-2964-4A3C-A335-25A443777BE4}"/>
              </a:ext>
            </a:extLst>
          </p:cNvPr>
          <p:cNvSpPr/>
          <p:nvPr/>
        </p:nvSpPr>
        <p:spPr>
          <a:xfrm>
            <a:off x="1938443" y="1476587"/>
            <a:ext cx="801187" cy="745066"/>
          </a:xfrm>
          <a:prstGeom prst="roundRect">
            <a:avLst/>
          </a:prstGeom>
          <a:solidFill>
            <a:srgbClr val="C95435">
              <a:alpha val="5490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58" name="Picture 57">
            <a:extLst>
              <a:ext uri="{FF2B5EF4-FFF2-40B4-BE49-F238E27FC236}">
                <a16:creationId xmlns:a16="http://schemas.microsoft.com/office/drawing/2014/main" id="{C45891B5-314E-4B75-AB78-86214A0C44C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4513" y="2419661"/>
            <a:ext cx="2255117" cy="4248012"/>
          </a:xfrm>
          <a:prstGeom prst="rect">
            <a:avLst/>
          </a:prstGeom>
          <a:ln w="28575">
            <a:solidFill>
              <a:srgbClr val="D6E0F2"/>
            </a:solidFill>
          </a:ln>
        </p:spPr>
      </p:pic>
      <p:pic>
        <p:nvPicPr>
          <p:cNvPr id="59" name="Picture 58">
            <a:extLst>
              <a:ext uri="{FF2B5EF4-FFF2-40B4-BE49-F238E27FC236}">
                <a16:creationId xmlns:a16="http://schemas.microsoft.com/office/drawing/2014/main" id="{08E03E9C-AC5D-498D-B36E-3EE5F058C4D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95481" y="2221653"/>
            <a:ext cx="4459986" cy="2011049"/>
          </a:xfrm>
          <a:prstGeom prst="rect">
            <a:avLst/>
          </a:prstGeom>
        </p:spPr>
      </p:pic>
      <p:pic>
        <p:nvPicPr>
          <p:cNvPr id="60" name="Picture 59">
            <a:extLst>
              <a:ext uri="{FF2B5EF4-FFF2-40B4-BE49-F238E27FC236}">
                <a16:creationId xmlns:a16="http://schemas.microsoft.com/office/drawing/2014/main" id="{6A9F76B6-8899-4CEA-ACC8-4A23B414AC6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938346" y="2073042"/>
            <a:ext cx="4100633" cy="4746011"/>
          </a:xfrm>
          <a:prstGeom prst="rect">
            <a:avLst/>
          </a:prstGeom>
        </p:spPr>
      </p:pic>
      <p:pic>
        <p:nvPicPr>
          <p:cNvPr id="61" name="Picture 60">
            <a:extLst>
              <a:ext uri="{FF2B5EF4-FFF2-40B4-BE49-F238E27FC236}">
                <a16:creationId xmlns:a16="http://schemas.microsoft.com/office/drawing/2014/main" id="{5FFE9B45-C6FB-43A4-8755-B66688A1A7F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295482" y="4268119"/>
            <a:ext cx="4459986" cy="2341087"/>
          </a:xfrm>
          <a:prstGeom prst="rect">
            <a:avLst/>
          </a:prstGeom>
        </p:spPr>
      </p:pic>
      <p:cxnSp>
        <p:nvCxnSpPr>
          <p:cNvPr id="63" name="Connector: Curved 62">
            <a:extLst>
              <a:ext uri="{FF2B5EF4-FFF2-40B4-BE49-F238E27FC236}">
                <a16:creationId xmlns:a16="http://schemas.microsoft.com/office/drawing/2014/main" id="{A269AF67-55F2-47A6-BB3C-3F78CF637AF6}"/>
              </a:ext>
            </a:extLst>
          </p:cNvPr>
          <p:cNvCxnSpPr>
            <a:cxnSpLocks/>
            <a:stCxn id="58" idx="3"/>
            <a:endCxn id="59" idx="1"/>
          </p:cNvCxnSpPr>
          <p:nvPr/>
        </p:nvCxnSpPr>
        <p:spPr>
          <a:xfrm flipV="1">
            <a:off x="2739630" y="3227178"/>
            <a:ext cx="555851" cy="1316489"/>
          </a:xfrm>
          <a:prstGeom prst="curvedConnector3">
            <a:avLst/>
          </a:prstGeom>
          <a:ln w="19050">
            <a:solidFill>
              <a:srgbClr val="D6E0F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98123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>
            <a:extLst>
              <a:ext uri="{FF2B5EF4-FFF2-40B4-BE49-F238E27FC236}">
                <a16:creationId xmlns:a16="http://schemas.microsoft.com/office/drawing/2014/main" id="{47A4B877-405D-4559-BC9E-0E09CC12C38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9380" y="1526638"/>
            <a:ext cx="9367856" cy="555237"/>
          </a:xfrm>
          <a:prstGeom prst="rect">
            <a:avLst/>
          </a:prstGeom>
        </p:spPr>
      </p:pic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7782F3F7-343C-4D50-A1C8-008BA92A96BA}"/>
              </a:ext>
            </a:extLst>
          </p:cNvPr>
          <p:cNvSpPr/>
          <p:nvPr/>
        </p:nvSpPr>
        <p:spPr>
          <a:xfrm rot="5400000">
            <a:off x="2967587" y="-1974593"/>
            <a:ext cx="249698" cy="5686110"/>
          </a:xfrm>
          <a:prstGeom prst="roundRect">
            <a:avLst>
              <a:gd name="adj" fmla="val 50000"/>
            </a:avLst>
          </a:prstGeom>
          <a:solidFill>
            <a:srgbClr val="CC5A2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DFFA30E-67E0-425B-AF2D-007E8CA34AC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4237" y="144634"/>
            <a:ext cx="1515393" cy="619490"/>
          </a:xfrm>
          <a:prstGeom prst="rect">
            <a:avLst/>
          </a:prstGeom>
          <a:noFill/>
        </p:spPr>
      </p:pic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DCD9DBD1-DF3E-4AA6-A089-CD4FA476C778}"/>
              </a:ext>
            </a:extLst>
          </p:cNvPr>
          <p:cNvSpPr/>
          <p:nvPr/>
        </p:nvSpPr>
        <p:spPr>
          <a:xfrm rot="5400000">
            <a:off x="896206" y="37166"/>
            <a:ext cx="245681" cy="598653"/>
          </a:xfrm>
          <a:prstGeom prst="roundRect">
            <a:avLst>
              <a:gd name="adj" fmla="val 50000"/>
            </a:avLst>
          </a:prstGeom>
          <a:solidFill>
            <a:srgbClr val="FDB89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/>
          </a:p>
        </p:txBody>
      </p:sp>
      <p:sp>
        <p:nvSpPr>
          <p:cNvPr id="29" name="Rectangle: Rounded Corners 28">
            <a:extLst>
              <a:ext uri="{FF2B5EF4-FFF2-40B4-BE49-F238E27FC236}">
                <a16:creationId xmlns:a16="http://schemas.microsoft.com/office/drawing/2014/main" id="{AAC0D123-B1EB-4526-BCA8-09BFDAA5249E}"/>
              </a:ext>
            </a:extLst>
          </p:cNvPr>
          <p:cNvSpPr/>
          <p:nvPr/>
        </p:nvSpPr>
        <p:spPr>
          <a:xfrm rot="5400000">
            <a:off x="694301" y="287561"/>
            <a:ext cx="237457" cy="619592"/>
          </a:xfrm>
          <a:prstGeom prst="roundRect">
            <a:avLst>
              <a:gd name="adj" fmla="val 50000"/>
            </a:avLst>
          </a:prstGeom>
          <a:solidFill>
            <a:srgbClr val="D86E4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B3A54D0-15E6-4CAD-BF3A-092843F1EEB7}"/>
              </a:ext>
            </a:extLst>
          </p:cNvPr>
          <p:cNvSpPr txBox="1"/>
          <p:nvPr/>
        </p:nvSpPr>
        <p:spPr>
          <a:xfrm>
            <a:off x="2824144" y="103110"/>
            <a:ext cx="24072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D98974"/>
                </a:solidFill>
                <a:latin typeface="Typo Hoop Demo" panose="02000500000000000000" pitchFamily="2" charset="0"/>
              </a:rPr>
              <a:t>Ki-</a:t>
            </a:r>
            <a:r>
              <a:rPr lang="en-US" sz="2800" b="1" dirty="0" err="1">
                <a:solidFill>
                  <a:srgbClr val="D98974"/>
                </a:solidFill>
                <a:latin typeface="Typo Hoop Demo" panose="02000500000000000000" pitchFamily="2" charset="0"/>
              </a:rPr>
              <a:t>kompass</a:t>
            </a:r>
            <a:endParaRPr lang="en-US" sz="2800" b="1" dirty="0">
              <a:solidFill>
                <a:srgbClr val="D98974"/>
              </a:solidFill>
              <a:latin typeface="Typo Hoop Demo" panose="02000500000000000000" pitchFamily="2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A5B5CC5F-CF8D-4A1A-91EE-E4A938260F4A}"/>
              </a:ext>
            </a:extLst>
          </p:cNvPr>
          <p:cNvSpPr txBox="1"/>
          <p:nvPr/>
        </p:nvSpPr>
        <p:spPr>
          <a:xfrm>
            <a:off x="249381" y="724093"/>
            <a:ext cx="30461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kern="1300" spc="71" dirty="0" err="1">
                <a:solidFill>
                  <a:schemeClr val="bg1"/>
                </a:solidFill>
                <a:latin typeface="Typo Hoop Demo" panose="02000500000000000000" pitchFamily="2" charset="0"/>
              </a:rPr>
              <a:t>lmrl</a:t>
            </a:r>
            <a:r>
              <a:rPr lang="en-US" sz="1200" b="1" kern="1300" spc="71" dirty="0">
                <a:solidFill>
                  <a:schemeClr val="bg1"/>
                </a:solidFill>
                <a:latin typeface="Typo Hoop Demo" panose="02000500000000000000" pitchFamily="2" charset="0"/>
              </a:rPr>
              <a:t> </a:t>
            </a:r>
            <a:r>
              <a:rPr lang="en-US" sz="1200" b="1" kern="1300" spc="71" dirty="0" err="1">
                <a:solidFill>
                  <a:schemeClr val="bg1"/>
                </a:solidFill>
                <a:latin typeface="Typo Hoop Demo" panose="02000500000000000000" pitchFamily="2" charset="0"/>
              </a:rPr>
              <a:t>projet</a:t>
            </a:r>
            <a:r>
              <a:rPr lang="en-US" sz="1200" b="1" kern="1300" spc="71" dirty="0">
                <a:solidFill>
                  <a:schemeClr val="bg1"/>
                </a:solidFill>
                <a:latin typeface="Typo Hoop Demo" panose="02000500000000000000" pitchFamily="2" charset="0"/>
              </a:rPr>
              <a:t> </a:t>
            </a:r>
            <a:r>
              <a:rPr lang="en-US" sz="1200" b="1" kern="1300" spc="71" dirty="0" err="1">
                <a:solidFill>
                  <a:schemeClr val="bg1"/>
                </a:solidFill>
                <a:latin typeface="Typo Hoop Demo" panose="02000500000000000000" pitchFamily="2" charset="0"/>
              </a:rPr>
              <a:t>d’établissement</a:t>
            </a:r>
            <a:endParaRPr lang="en-US" sz="1200" b="1" kern="1300" spc="71" dirty="0">
              <a:solidFill>
                <a:schemeClr val="bg1"/>
              </a:solidFill>
              <a:latin typeface="Typo Hoop Demo" panose="02000500000000000000" pitchFamily="2" charset="0"/>
            </a:endParaRPr>
          </a:p>
        </p:txBody>
      </p:sp>
      <p:sp>
        <p:nvSpPr>
          <p:cNvPr id="41" name="Rectangle: Rounded Corners 40">
            <a:extLst>
              <a:ext uri="{FF2B5EF4-FFF2-40B4-BE49-F238E27FC236}">
                <a16:creationId xmlns:a16="http://schemas.microsoft.com/office/drawing/2014/main" id="{3F5737A7-4717-4FE7-81EA-7C23A0E3B786}"/>
              </a:ext>
            </a:extLst>
          </p:cNvPr>
          <p:cNvSpPr/>
          <p:nvPr/>
        </p:nvSpPr>
        <p:spPr>
          <a:xfrm rot="5400000">
            <a:off x="5675964" y="737080"/>
            <a:ext cx="260125" cy="262764"/>
          </a:xfrm>
          <a:prstGeom prst="roundRect">
            <a:avLst>
              <a:gd name="adj" fmla="val 50000"/>
            </a:avLst>
          </a:prstGeom>
          <a:solidFill>
            <a:srgbClr val="F2A0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/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E7114AF3-4C1C-4F4E-A8A5-ACD319CB72AF}"/>
              </a:ext>
            </a:extLst>
          </p:cNvPr>
          <p:cNvGrpSpPr/>
          <p:nvPr/>
        </p:nvGrpSpPr>
        <p:grpSpPr>
          <a:xfrm>
            <a:off x="249381" y="1080835"/>
            <a:ext cx="3908874" cy="276999"/>
            <a:chOff x="418242" y="2694183"/>
            <a:chExt cx="3908874" cy="276999"/>
          </a:xfrm>
        </p:grpSpPr>
        <p:sp>
          <p:nvSpPr>
            <p:cNvPr id="16" name="Rectangle: Rounded Corners 15">
              <a:extLst>
                <a:ext uri="{FF2B5EF4-FFF2-40B4-BE49-F238E27FC236}">
                  <a16:creationId xmlns:a16="http://schemas.microsoft.com/office/drawing/2014/main" id="{C31C379F-FD81-4948-91E7-6A8914082BF3}"/>
                </a:ext>
              </a:extLst>
            </p:cNvPr>
            <p:cNvSpPr/>
            <p:nvPr/>
          </p:nvSpPr>
          <p:spPr>
            <a:xfrm rot="5400000">
              <a:off x="2249838" y="864700"/>
              <a:ext cx="245681" cy="3908874"/>
            </a:xfrm>
            <a:prstGeom prst="roundRect">
              <a:avLst>
                <a:gd name="adj" fmla="val 50000"/>
              </a:avLst>
            </a:prstGeom>
            <a:solidFill>
              <a:srgbClr val="CC5A21">
                <a:alpha val="56863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/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AB272BFB-CE18-4D0F-AAB9-F8110D05C6B3}"/>
                </a:ext>
              </a:extLst>
            </p:cNvPr>
            <p:cNvSpPr txBox="1"/>
            <p:nvPr/>
          </p:nvSpPr>
          <p:spPr>
            <a:xfrm>
              <a:off x="789246" y="2694183"/>
              <a:ext cx="304610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kern="1300" spc="71" dirty="0">
                  <a:solidFill>
                    <a:schemeClr val="accent2">
                      <a:lumMod val="50000"/>
                    </a:schemeClr>
                  </a:solidFill>
                  <a:latin typeface="Typo Hoop Demo" panose="02000500000000000000" pitchFamily="2" charset="0"/>
                </a:rPr>
                <a:t>KI-Tools - </a:t>
              </a:r>
              <a:r>
                <a:rPr lang="en-US" sz="1200" kern="1300" spc="71" dirty="0" err="1">
                  <a:solidFill>
                    <a:schemeClr val="accent2">
                      <a:lumMod val="50000"/>
                    </a:schemeClr>
                  </a:solidFill>
                  <a:latin typeface="Typo Hoop Demo" panose="02000500000000000000" pitchFamily="2" charset="0"/>
                </a:rPr>
                <a:t>Fobizz</a:t>
              </a:r>
              <a:endParaRPr lang="en-US" sz="1200" kern="1300" spc="71" dirty="0">
                <a:solidFill>
                  <a:schemeClr val="accent2">
                    <a:lumMod val="50000"/>
                  </a:schemeClr>
                </a:solidFill>
                <a:latin typeface="Typo Hoop Demo" panose="02000500000000000000" pitchFamily="2" charset="0"/>
              </a:endParaRPr>
            </a:p>
          </p:txBody>
        </p:sp>
        <p:sp>
          <p:nvSpPr>
            <p:cNvPr id="20" name="Rectangle: Rounded Corners 19">
              <a:extLst>
                <a:ext uri="{FF2B5EF4-FFF2-40B4-BE49-F238E27FC236}">
                  <a16:creationId xmlns:a16="http://schemas.microsoft.com/office/drawing/2014/main" id="{AD05BB86-2378-467C-B034-52B86AE424C5}"/>
                </a:ext>
              </a:extLst>
            </p:cNvPr>
            <p:cNvSpPr/>
            <p:nvPr/>
          </p:nvSpPr>
          <p:spPr>
            <a:xfrm>
              <a:off x="425460" y="2706775"/>
              <a:ext cx="235268" cy="231341"/>
            </a:xfrm>
            <a:prstGeom prst="roundRect">
              <a:avLst>
                <a:gd name="adj" fmla="val 50000"/>
              </a:avLst>
            </a:prstGeom>
            <a:solidFill>
              <a:srgbClr val="C9543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>
                  <a:latin typeface="Typo Hoop Demo" panose="02000500000000000000" pitchFamily="2" charset="0"/>
                </a:rPr>
                <a:t>2</a:t>
              </a:r>
            </a:p>
          </p:txBody>
        </p:sp>
      </p:grp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50B99090-2964-4A3C-A335-25A443777BE4}"/>
              </a:ext>
            </a:extLst>
          </p:cNvPr>
          <p:cNvSpPr/>
          <p:nvPr/>
        </p:nvSpPr>
        <p:spPr>
          <a:xfrm>
            <a:off x="1938443" y="1476587"/>
            <a:ext cx="801187" cy="745066"/>
          </a:xfrm>
          <a:prstGeom prst="roundRect">
            <a:avLst/>
          </a:prstGeom>
          <a:solidFill>
            <a:srgbClr val="C95435">
              <a:alpha val="5490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63" name="Connector: Curved 62">
            <a:extLst>
              <a:ext uri="{FF2B5EF4-FFF2-40B4-BE49-F238E27FC236}">
                <a16:creationId xmlns:a16="http://schemas.microsoft.com/office/drawing/2014/main" id="{A269AF67-55F2-47A6-BB3C-3F78CF637AF6}"/>
              </a:ext>
            </a:extLst>
          </p:cNvPr>
          <p:cNvCxnSpPr>
            <a:cxnSpLocks/>
            <a:stCxn id="3" idx="3"/>
          </p:cNvCxnSpPr>
          <p:nvPr/>
        </p:nvCxnSpPr>
        <p:spPr>
          <a:xfrm flipV="1">
            <a:off x="2556751" y="3227178"/>
            <a:ext cx="738730" cy="1246600"/>
          </a:xfrm>
          <a:prstGeom prst="curvedConnector3">
            <a:avLst/>
          </a:prstGeom>
          <a:ln w="19050">
            <a:solidFill>
              <a:srgbClr val="D6E0F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Picture 2">
            <a:extLst>
              <a:ext uri="{FF2B5EF4-FFF2-40B4-BE49-F238E27FC236}">
                <a16:creationId xmlns:a16="http://schemas.microsoft.com/office/drawing/2014/main" id="{C460BFCD-A0AA-441A-9FA0-4D6C237E8CE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6060" y="2419661"/>
            <a:ext cx="2040691" cy="4108234"/>
          </a:xfrm>
          <a:prstGeom prst="rect">
            <a:avLst/>
          </a:prstGeom>
          <a:ln w="19050">
            <a:solidFill>
              <a:srgbClr val="D6E0F2"/>
            </a:solidFill>
          </a:ln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90F0E33-B8C8-4D44-B632-65CBB7C96334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b="69643"/>
          <a:stretch/>
        </p:blipFill>
        <p:spPr>
          <a:xfrm>
            <a:off x="3302313" y="2081879"/>
            <a:ext cx="4890179" cy="1884458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0DC97351-8D5F-4050-B5E1-EBA379441C99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36444" b="16075"/>
          <a:stretch/>
        </p:blipFill>
        <p:spPr>
          <a:xfrm>
            <a:off x="3330685" y="4057132"/>
            <a:ext cx="4438327" cy="26750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283220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>
            <a:extLst>
              <a:ext uri="{FF2B5EF4-FFF2-40B4-BE49-F238E27FC236}">
                <a16:creationId xmlns:a16="http://schemas.microsoft.com/office/drawing/2014/main" id="{47A4B877-405D-4559-BC9E-0E09CC12C38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9380" y="1526638"/>
            <a:ext cx="9367856" cy="555237"/>
          </a:xfrm>
          <a:prstGeom prst="rect">
            <a:avLst/>
          </a:prstGeom>
        </p:spPr>
      </p:pic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7782F3F7-343C-4D50-A1C8-008BA92A96BA}"/>
              </a:ext>
            </a:extLst>
          </p:cNvPr>
          <p:cNvSpPr/>
          <p:nvPr/>
        </p:nvSpPr>
        <p:spPr>
          <a:xfrm rot="5400000">
            <a:off x="2967587" y="-1974593"/>
            <a:ext cx="249698" cy="5686110"/>
          </a:xfrm>
          <a:prstGeom prst="roundRect">
            <a:avLst>
              <a:gd name="adj" fmla="val 50000"/>
            </a:avLst>
          </a:prstGeom>
          <a:solidFill>
            <a:srgbClr val="CC5A2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DFFA30E-67E0-425B-AF2D-007E8CA34AC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4237" y="144634"/>
            <a:ext cx="1515393" cy="619490"/>
          </a:xfrm>
          <a:prstGeom prst="rect">
            <a:avLst/>
          </a:prstGeom>
          <a:noFill/>
        </p:spPr>
      </p:pic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DCD9DBD1-DF3E-4AA6-A089-CD4FA476C778}"/>
              </a:ext>
            </a:extLst>
          </p:cNvPr>
          <p:cNvSpPr/>
          <p:nvPr/>
        </p:nvSpPr>
        <p:spPr>
          <a:xfrm rot="5400000">
            <a:off x="896206" y="37166"/>
            <a:ext cx="245681" cy="598653"/>
          </a:xfrm>
          <a:prstGeom prst="roundRect">
            <a:avLst>
              <a:gd name="adj" fmla="val 50000"/>
            </a:avLst>
          </a:prstGeom>
          <a:solidFill>
            <a:srgbClr val="FDB89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/>
          </a:p>
        </p:txBody>
      </p:sp>
      <p:sp>
        <p:nvSpPr>
          <p:cNvPr id="29" name="Rectangle: Rounded Corners 28">
            <a:extLst>
              <a:ext uri="{FF2B5EF4-FFF2-40B4-BE49-F238E27FC236}">
                <a16:creationId xmlns:a16="http://schemas.microsoft.com/office/drawing/2014/main" id="{AAC0D123-B1EB-4526-BCA8-09BFDAA5249E}"/>
              </a:ext>
            </a:extLst>
          </p:cNvPr>
          <p:cNvSpPr/>
          <p:nvPr/>
        </p:nvSpPr>
        <p:spPr>
          <a:xfrm rot="5400000">
            <a:off x="694301" y="287561"/>
            <a:ext cx="237457" cy="619592"/>
          </a:xfrm>
          <a:prstGeom prst="roundRect">
            <a:avLst>
              <a:gd name="adj" fmla="val 50000"/>
            </a:avLst>
          </a:prstGeom>
          <a:solidFill>
            <a:srgbClr val="D86E4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B3A54D0-15E6-4CAD-BF3A-092843F1EEB7}"/>
              </a:ext>
            </a:extLst>
          </p:cNvPr>
          <p:cNvSpPr txBox="1"/>
          <p:nvPr/>
        </p:nvSpPr>
        <p:spPr>
          <a:xfrm>
            <a:off x="2824144" y="103110"/>
            <a:ext cx="24072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D98974"/>
                </a:solidFill>
                <a:latin typeface="Typo Hoop Demo" panose="02000500000000000000" pitchFamily="2" charset="0"/>
              </a:rPr>
              <a:t>Ki-</a:t>
            </a:r>
            <a:r>
              <a:rPr lang="en-US" sz="2800" b="1" dirty="0" err="1">
                <a:solidFill>
                  <a:srgbClr val="D98974"/>
                </a:solidFill>
                <a:latin typeface="Typo Hoop Demo" panose="02000500000000000000" pitchFamily="2" charset="0"/>
              </a:rPr>
              <a:t>kompass</a:t>
            </a:r>
            <a:endParaRPr lang="en-US" sz="2800" b="1" dirty="0">
              <a:solidFill>
                <a:srgbClr val="D98974"/>
              </a:solidFill>
              <a:latin typeface="Typo Hoop Demo" panose="02000500000000000000" pitchFamily="2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A5B5CC5F-CF8D-4A1A-91EE-E4A938260F4A}"/>
              </a:ext>
            </a:extLst>
          </p:cNvPr>
          <p:cNvSpPr txBox="1"/>
          <p:nvPr/>
        </p:nvSpPr>
        <p:spPr>
          <a:xfrm>
            <a:off x="249381" y="724093"/>
            <a:ext cx="30461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kern="1300" spc="71" dirty="0" err="1">
                <a:solidFill>
                  <a:schemeClr val="bg1"/>
                </a:solidFill>
                <a:latin typeface="Typo Hoop Demo" panose="02000500000000000000" pitchFamily="2" charset="0"/>
              </a:rPr>
              <a:t>lmrl</a:t>
            </a:r>
            <a:r>
              <a:rPr lang="en-US" sz="1200" b="1" kern="1300" spc="71" dirty="0">
                <a:solidFill>
                  <a:schemeClr val="bg1"/>
                </a:solidFill>
                <a:latin typeface="Typo Hoop Demo" panose="02000500000000000000" pitchFamily="2" charset="0"/>
              </a:rPr>
              <a:t> </a:t>
            </a:r>
            <a:r>
              <a:rPr lang="en-US" sz="1200" b="1" kern="1300" spc="71" dirty="0" err="1">
                <a:solidFill>
                  <a:schemeClr val="bg1"/>
                </a:solidFill>
                <a:latin typeface="Typo Hoop Demo" panose="02000500000000000000" pitchFamily="2" charset="0"/>
              </a:rPr>
              <a:t>projet</a:t>
            </a:r>
            <a:r>
              <a:rPr lang="en-US" sz="1200" b="1" kern="1300" spc="71" dirty="0">
                <a:solidFill>
                  <a:schemeClr val="bg1"/>
                </a:solidFill>
                <a:latin typeface="Typo Hoop Demo" panose="02000500000000000000" pitchFamily="2" charset="0"/>
              </a:rPr>
              <a:t> </a:t>
            </a:r>
            <a:r>
              <a:rPr lang="en-US" sz="1200" b="1" kern="1300" spc="71" dirty="0" err="1">
                <a:solidFill>
                  <a:schemeClr val="bg1"/>
                </a:solidFill>
                <a:latin typeface="Typo Hoop Demo" panose="02000500000000000000" pitchFamily="2" charset="0"/>
              </a:rPr>
              <a:t>d’établissement</a:t>
            </a:r>
            <a:endParaRPr lang="en-US" sz="1200" b="1" kern="1300" spc="71" dirty="0">
              <a:solidFill>
                <a:schemeClr val="bg1"/>
              </a:solidFill>
              <a:latin typeface="Typo Hoop Demo" panose="02000500000000000000" pitchFamily="2" charset="0"/>
            </a:endParaRPr>
          </a:p>
        </p:txBody>
      </p:sp>
      <p:sp>
        <p:nvSpPr>
          <p:cNvPr id="41" name="Rectangle: Rounded Corners 40">
            <a:extLst>
              <a:ext uri="{FF2B5EF4-FFF2-40B4-BE49-F238E27FC236}">
                <a16:creationId xmlns:a16="http://schemas.microsoft.com/office/drawing/2014/main" id="{3F5737A7-4717-4FE7-81EA-7C23A0E3B786}"/>
              </a:ext>
            </a:extLst>
          </p:cNvPr>
          <p:cNvSpPr/>
          <p:nvPr/>
        </p:nvSpPr>
        <p:spPr>
          <a:xfrm rot="5400000">
            <a:off x="5675964" y="737080"/>
            <a:ext cx="260125" cy="262764"/>
          </a:xfrm>
          <a:prstGeom prst="roundRect">
            <a:avLst>
              <a:gd name="adj" fmla="val 50000"/>
            </a:avLst>
          </a:prstGeom>
          <a:solidFill>
            <a:srgbClr val="F2A0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/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E7114AF3-4C1C-4F4E-A8A5-ACD319CB72AF}"/>
              </a:ext>
            </a:extLst>
          </p:cNvPr>
          <p:cNvGrpSpPr/>
          <p:nvPr/>
        </p:nvGrpSpPr>
        <p:grpSpPr>
          <a:xfrm>
            <a:off x="249381" y="1080835"/>
            <a:ext cx="3908874" cy="276999"/>
            <a:chOff x="418242" y="2694183"/>
            <a:chExt cx="3908874" cy="276999"/>
          </a:xfrm>
        </p:grpSpPr>
        <p:sp>
          <p:nvSpPr>
            <p:cNvPr id="16" name="Rectangle: Rounded Corners 15">
              <a:extLst>
                <a:ext uri="{FF2B5EF4-FFF2-40B4-BE49-F238E27FC236}">
                  <a16:creationId xmlns:a16="http://schemas.microsoft.com/office/drawing/2014/main" id="{C31C379F-FD81-4948-91E7-6A8914082BF3}"/>
                </a:ext>
              </a:extLst>
            </p:cNvPr>
            <p:cNvSpPr/>
            <p:nvPr/>
          </p:nvSpPr>
          <p:spPr>
            <a:xfrm rot="5400000">
              <a:off x="2249838" y="864700"/>
              <a:ext cx="245681" cy="3908874"/>
            </a:xfrm>
            <a:prstGeom prst="roundRect">
              <a:avLst>
                <a:gd name="adj" fmla="val 50000"/>
              </a:avLst>
            </a:prstGeom>
            <a:solidFill>
              <a:srgbClr val="CC5A21">
                <a:alpha val="56863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/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AB272BFB-CE18-4D0F-AAB9-F8110D05C6B3}"/>
                </a:ext>
              </a:extLst>
            </p:cNvPr>
            <p:cNvSpPr txBox="1"/>
            <p:nvPr/>
          </p:nvSpPr>
          <p:spPr>
            <a:xfrm>
              <a:off x="789246" y="2694183"/>
              <a:ext cx="304610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kern="1300" spc="71" dirty="0">
                  <a:solidFill>
                    <a:schemeClr val="accent2">
                      <a:lumMod val="50000"/>
                    </a:schemeClr>
                  </a:solidFill>
                  <a:latin typeface="Typo Hoop Demo" panose="02000500000000000000" pitchFamily="2" charset="0"/>
                </a:rPr>
                <a:t>KI-Tools - </a:t>
              </a:r>
              <a:r>
                <a:rPr lang="en-US" sz="1200" kern="1300" spc="71" dirty="0" err="1">
                  <a:solidFill>
                    <a:schemeClr val="accent2">
                      <a:lumMod val="50000"/>
                    </a:schemeClr>
                  </a:solidFill>
                  <a:latin typeface="Typo Hoop Demo" panose="02000500000000000000" pitchFamily="2" charset="0"/>
                </a:rPr>
                <a:t>Fobizz</a:t>
              </a:r>
              <a:endParaRPr lang="en-US" sz="1200" kern="1300" spc="71" dirty="0">
                <a:solidFill>
                  <a:schemeClr val="accent2">
                    <a:lumMod val="50000"/>
                  </a:schemeClr>
                </a:solidFill>
                <a:latin typeface="Typo Hoop Demo" panose="02000500000000000000" pitchFamily="2" charset="0"/>
              </a:endParaRPr>
            </a:p>
          </p:txBody>
        </p:sp>
        <p:sp>
          <p:nvSpPr>
            <p:cNvPr id="20" name="Rectangle: Rounded Corners 19">
              <a:extLst>
                <a:ext uri="{FF2B5EF4-FFF2-40B4-BE49-F238E27FC236}">
                  <a16:creationId xmlns:a16="http://schemas.microsoft.com/office/drawing/2014/main" id="{AD05BB86-2378-467C-B034-52B86AE424C5}"/>
                </a:ext>
              </a:extLst>
            </p:cNvPr>
            <p:cNvSpPr/>
            <p:nvPr/>
          </p:nvSpPr>
          <p:spPr>
            <a:xfrm>
              <a:off x="425460" y="2706775"/>
              <a:ext cx="235268" cy="231341"/>
            </a:xfrm>
            <a:prstGeom prst="roundRect">
              <a:avLst>
                <a:gd name="adj" fmla="val 50000"/>
              </a:avLst>
            </a:prstGeom>
            <a:solidFill>
              <a:srgbClr val="C9543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>
                  <a:latin typeface="Typo Hoop Demo" panose="02000500000000000000" pitchFamily="2" charset="0"/>
                </a:rPr>
                <a:t>2</a:t>
              </a:r>
            </a:p>
          </p:txBody>
        </p:sp>
      </p:grp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50B99090-2964-4A3C-A335-25A443777BE4}"/>
              </a:ext>
            </a:extLst>
          </p:cNvPr>
          <p:cNvSpPr/>
          <p:nvPr/>
        </p:nvSpPr>
        <p:spPr>
          <a:xfrm>
            <a:off x="1938443" y="1476587"/>
            <a:ext cx="801187" cy="745066"/>
          </a:xfrm>
          <a:prstGeom prst="roundRect">
            <a:avLst/>
          </a:prstGeom>
          <a:solidFill>
            <a:srgbClr val="C95435">
              <a:alpha val="5490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63" name="Connector: Curved 62">
            <a:extLst>
              <a:ext uri="{FF2B5EF4-FFF2-40B4-BE49-F238E27FC236}">
                <a16:creationId xmlns:a16="http://schemas.microsoft.com/office/drawing/2014/main" id="{A269AF67-55F2-47A6-BB3C-3F78CF637AF6}"/>
              </a:ext>
            </a:extLst>
          </p:cNvPr>
          <p:cNvCxnSpPr>
            <a:cxnSpLocks/>
            <a:stCxn id="4" idx="3"/>
            <a:endCxn id="11" idx="1"/>
          </p:cNvCxnSpPr>
          <p:nvPr/>
        </p:nvCxnSpPr>
        <p:spPr>
          <a:xfrm flipV="1">
            <a:off x="2365880" y="4403850"/>
            <a:ext cx="819698" cy="196103"/>
          </a:xfrm>
          <a:prstGeom prst="curvedConnector3">
            <a:avLst>
              <a:gd name="adj1" fmla="val 50000"/>
            </a:avLst>
          </a:prstGeom>
          <a:ln w="19050">
            <a:solidFill>
              <a:srgbClr val="D6E0F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3">
            <a:extLst>
              <a:ext uri="{FF2B5EF4-FFF2-40B4-BE49-F238E27FC236}">
                <a16:creationId xmlns:a16="http://schemas.microsoft.com/office/drawing/2014/main" id="{A192319E-F9B9-4E95-B445-4DF95A27C9F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8666" y="2486539"/>
            <a:ext cx="1867214" cy="4226827"/>
          </a:xfrm>
          <a:prstGeom prst="rect">
            <a:avLst/>
          </a:prstGeom>
          <a:ln w="19050">
            <a:solidFill>
              <a:srgbClr val="D6E0F2"/>
            </a:solidFill>
          </a:ln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FF4F4986-C548-420D-94F1-78EF9A8998D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85578" y="2183380"/>
            <a:ext cx="3894578" cy="4440940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59024291-C462-4892-8C46-AEAC626280A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961094" y="2279883"/>
            <a:ext cx="1656142" cy="26266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488112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>
            <a:extLst>
              <a:ext uri="{FF2B5EF4-FFF2-40B4-BE49-F238E27FC236}">
                <a16:creationId xmlns:a16="http://schemas.microsoft.com/office/drawing/2014/main" id="{47A4B877-405D-4559-BC9E-0E09CC12C38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9380" y="1526638"/>
            <a:ext cx="9367856" cy="555237"/>
          </a:xfrm>
          <a:prstGeom prst="rect">
            <a:avLst/>
          </a:prstGeom>
        </p:spPr>
      </p:pic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7782F3F7-343C-4D50-A1C8-008BA92A96BA}"/>
              </a:ext>
            </a:extLst>
          </p:cNvPr>
          <p:cNvSpPr/>
          <p:nvPr/>
        </p:nvSpPr>
        <p:spPr>
          <a:xfrm rot="5400000">
            <a:off x="2967587" y="-1974593"/>
            <a:ext cx="249698" cy="5686110"/>
          </a:xfrm>
          <a:prstGeom prst="roundRect">
            <a:avLst>
              <a:gd name="adj" fmla="val 50000"/>
            </a:avLst>
          </a:prstGeom>
          <a:solidFill>
            <a:srgbClr val="CC5A2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DFFA30E-67E0-425B-AF2D-007E8CA34AC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4237" y="144634"/>
            <a:ext cx="1515393" cy="619490"/>
          </a:xfrm>
          <a:prstGeom prst="rect">
            <a:avLst/>
          </a:prstGeom>
          <a:noFill/>
        </p:spPr>
      </p:pic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DCD9DBD1-DF3E-4AA6-A089-CD4FA476C778}"/>
              </a:ext>
            </a:extLst>
          </p:cNvPr>
          <p:cNvSpPr/>
          <p:nvPr/>
        </p:nvSpPr>
        <p:spPr>
          <a:xfrm rot="5400000">
            <a:off x="896206" y="37166"/>
            <a:ext cx="245681" cy="598653"/>
          </a:xfrm>
          <a:prstGeom prst="roundRect">
            <a:avLst>
              <a:gd name="adj" fmla="val 50000"/>
            </a:avLst>
          </a:prstGeom>
          <a:solidFill>
            <a:srgbClr val="FDB89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/>
          </a:p>
        </p:txBody>
      </p:sp>
      <p:sp>
        <p:nvSpPr>
          <p:cNvPr id="29" name="Rectangle: Rounded Corners 28">
            <a:extLst>
              <a:ext uri="{FF2B5EF4-FFF2-40B4-BE49-F238E27FC236}">
                <a16:creationId xmlns:a16="http://schemas.microsoft.com/office/drawing/2014/main" id="{AAC0D123-B1EB-4526-BCA8-09BFDAA5249E}"/>
              </a:ext>
            </a:extLst>
          </p:cNvPr>
          <p:cNvSpPr/>
          <p:nvPr/>
        </p:nvSpPr>
        <p:spPr>
          <a:xfrm rot="5400000">
            <a:off x="694301" y="287561"/>
            <a:ext cx="237457" cy="619592"/>
          </a:xfrm>
          <a:prstGeom prst="roundRect">
            <a:avLst>
              <a:gd name="adj" fmla="val 50000"/>
            </a:avLst>
          </a:prstGeom>
          <a:solidFill>
            <a:srgbClr val="D86E4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B3A54D0-15E6-4CAD-BF3A-092843F1EEB7}"/>
              </a:ext>
            </a:extLst>
          </p:cNvPr>
          <p:cNvSpPr txBox="1"/>
          <p:nvPr/>
        </p:nvSpPr>
        <p:spPr>
          <a:xfrm>
            <a:off x="2824144" y="103110"/>
            <a:ext cx="24072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D98974"/>
                </a:solidFill>
                <a:latin typeface="Typo Hoop Demo" panose="02000500000000000000" pitchFamily="2" charset="0"/>
              </a:rPr>
              <a:t>Ki-</a:t>
            </a:r>
            <a:r>
              <a:rPr lang="en-US" sz="2800" b="1" dirty="0" err="1">
                <a:solidFill>
                  <a:srgbClr val="D98974"/>
                </a:solidFill>
                <a:latin typeface="Typo Hoop Demo" panose="02000500000000000000" pitchFamily="2" charset="0"/>
              </a:rPr>
              <a:t>kompass</a:t>
            </a:r>
            <a:endParaRPr lang="en-US" sz="2800" b="1" dirty="0">
              <a:solidFill>
                <a:srgbClr val="D98974"/>
              </a:solidFill>
              <a:latin typeface="Typo Hoop Demo" panose="02000500000000000000" pitchFamily="2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A5B5CC5F-CF8D-4A1A-91EE-E4A938260F4A}"/>
              </a:ext>
            </a:extLst>
          </p:cNvPr>
          <p:cNvSpPr txBox="1"/>
          <p:nvPr/>
        </p:nvSpPr>
        <p:spPr>
          <a:xfrm>
            <a:off x="249381" y="724093"/>
            <a:ext cx="30461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kern="1300" spc="71" dirty="0" err="1">
                <a:solidFill>
                  <a:schemeClr val="bg1"/>
                </a:solidFill>
                <a:latin typeface="Typo Hoop Demo" panose="02000500000000000000" pitchFamily="2" charset="0"/>
              </a:rPr>
              <a:t>lmrl</a:t>
            </a:r>
            <a:r>
              <a:rPr lang="en-US" sz="1200" b="1" kern="1300" spc="71" dirty="0">
                <a:solidFill>
                  <a:schemeClr val="bg1"/>
                </a:solidFill>
                <a:latin typeface="Typo Hoop Demo" panose="02000500000000000000" pitchFamily="2" charset="0"/>
              </a:rPr>
              <a:t> </a:t>
            </a:r>
            <a:r>
              <a:rPr lang="en-US" sz="1200" b="1" kern="1300" spc="71" dirty="0" err="1">
                <a:solidFill>
                  <a:schemeClr val="bg1"/>
                </a:solidFill>
                <a:latin typeface="Typo Hoop Demo" panose="02000500000000000000" pitchFamily="2" charset="0"/>
              </a:rPr>
              <a:t>projet</a:t>
            </a:r>
            <a:r>
              <a:rPr lang="en-US" sz="1200" b="1" kern="1300" spc="71" dirty="0">
                <a:solidFill>
                  <a:schemeClr val="bg1"/>
                </a:solidFill>
                <a:latin typeface="Typo Hoop Demo" panose="02000500000000000000" pitchFamily="2" charset="0"/>
              </a:rPr>
              <a:t> </a:t>
            </a:r>
            <a:r>
              <a:rPr lang="en-US" sz="1200" b="1" kern="1300" spc="71" dirty="0" err="1">
                <a:solidFill>
                  <a:schemeClr val="bg1"/>
                </a:solidFill>
                <a:latin typeface="Typo Hoop Demo" panose="02000500000000000000" pitchFamily="2" charset="0"/>
              </a:rPr>
              <a:t>d’établissement</a:t>
            </a:r>
            <a:endParaRPr lang="en-US" sz="1200" b="1" kern="1300" spc="71" dirty="0">
              <a:solidFill>
                <a:schemeClr val="bg1"/>
              </a:solidFill>
              <a:latin typeface="Typo Hoop Demo" panose="02000500000000000000" pitchFamily="2" charset="0"/>
            </a:endParaRPr>
          </a:p>
        </p:txBody>
      </p:sp>
      <p:sp>
        <p:nvSpPr>
          <p:cNvPr id="41" name="Rectangle: Rounded Corners 40">
            <a:extLst>
              <a:ext uri="{FF2B5EF4-FFF2-40B4-BE49-F238E27FC236}">
                <a16:creationId xmlns:a16="http://schemas.microsoft.com/office/drawing/2014/main" id="{3F5737A7-4717-4FE7-81EA-7C23A0E3B786}"/>
              </a:ext>
            </a:extLst>
          </p:cNvPr>
          <p:cNvSpPr/>
          <p:nvPr/>
        </p:nvSpPr>
        <p:spPr>
          <a:xfrm rot="5400000">
            <a:off x="5675964" y="737080"/>
            <a:ext cx="260125" cy="262764"/>
          </a:xfrm>
          <a:prstGeom prst="roundRect">
            <a:avLst>
              <a:gd name="adj" fmla="val 50000"/>
            </a:avLst>
          </a:prstGeom>
          <a:solidFill>
            <a:srgbClr val="F2A0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/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E7114AF3-4C1C-4F4E-A8A5-ACD319CB72AF}"/>
              </a:ext>
            </a:extLst>
          </p:cNvPr>
          <p:cNvGrpSpPr/>
          <p:nvPr/>
        </p:nvGrpSpPr>
        <p:grpSpPr>
          <a:xfrm>
            <a:off x="249381" y="1080835"/>
            <a:ext cx="3908874" cy="276999"/>
            <a:chOff x="418242" y="2694183"/>
            <a:chExt cx="3908874" cy="276999"/>
          </a:xfrm>
        </p:grpSpPr>
        <p:sp>
          <p:nvSpPr>
            <p:cNvPr id="16" name="Rectangle: Rounded Corners 15">
              <a:extLst>
                <a:ext uri="{FF2B5EF4-FFF2-40B4-BE49-F238E27FC236}">
                  <a16:creationId xmlns:a16="http://schemas.microsoft.com/office/drawing/2014/main" id="{C31C379F-FD81-4948-91E7-6A8914082BF3}"/>
                </a:ext>
              </a:extLst>
            </p:cNvPr>
            <p:cNvSpPr/>
            <p:nvPr/>
          </p:nvSpPr>
          <p:spPr>
            <a:xfrm rot="5400000">
              <a:off x="2249838" y="864700"/>
              <a:ext cx="245681" cy="3908874"/>
            </a:xfrm>
            <a:prstGeom prst="roundRect">
              <a:avLst>
                <a:gd name="adj" fmla="val 50000"/>
              </a:avLst>
            </a:prstGeom>
            <a:solidFill>
              <a:srgbClr val="CC5A21">
                <a:alpha val="56863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/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AB272BFB-CE18-4D0F-AAB9-F8110D05C6B3}"/>
                </a:ext>
              </a:extLst>
            </p:cNvPr>
            <p:cNvSpPr txBox="1"/>
            <p:nvPr/>
          </p:nvSpPr>
          <p:spPr>
            <a:xfrm>
              <a:off x="789246" y="2694183"/>
              <a:ext cx="304610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kern="1300" spc="71" dirty="0">
                  <a:solidFill>
                    <a:schemeClr val="accent2">
                      <a:lumMod val="50000"/>
                    </a:schemeClr>
                  </a:solidFill>
                  <a:latin typeface="Typo Hoop Demo" panose="02000500000000000000" pitchFamily="2" charset="0"/>
                </a:rPr>
                <a:t>KI-Tools - </a:t>
              </a:r>
              <a:r>
                <a:rPr lang="en-US" sz="1200" kern="1300" spc="71" dirty="0" err="1">
                  <a:solidFill>
                    <a:schemeClr val="accent2">
                      <a:lumMod val="50000"/>
                    </a:schemeClr>
                  </a:solidFill>
                  <a:latin typeface="Typo Hoop Demo" panose="02000500000000000000" pitchFamily="2" charset="0"/>
                </a:rPr>
                <a:t>Fobizz</a:t>
              </a:r>
              <a:endParaRPr lang="en-US" sz="1200" kern="1300" spc="71" dirty="0">
                <a:solidFill>
                  <a:schemeClr val="accent2">
                    <a:lumMod val="50000"/>
                  </a:schemeClr>
                </a:solidFill>
                <a:latin typeface="Typo Hoop Demo" panose="02000500000000000000" pitchFamily="2" charset="0"/>
              </a:endParaRPr>
            </a:p>
          </p:txBody>
        </p:sp>
        <p:sp>
          <p:nvSpPr>
            <p:cNvPr id="20" name="Rectangle: Rounded Corners 19">
              <a:extLst>
                <a:ext uri="{FF2B5EF4-FFF2-40B4-BE49-F238E27FC236}">
                  <a16:creationId xmlns:a16="http://schemas.microsoft.com/office/drawing/2014/main" id="{AD05BB86-2378-467C-B034-52B86AE424C5}"/>
                </a:ext>
              </a:extLst>
            </p:cNvPr>
            <p:cNvSpPr/>
            <p:nvPr/>
          </p:nvSpPr>
          <p:spPr>
            <a:xfrm>
              <a:off x="425460" y="2706775"/>
              <a:ext cx="235268" cy="231341"/>
            </a:xfrm>
            <a:prstGeom prst="roundRect">
              <a:avLst>
                <a:gd name="adj" fmla="val 50000"/>
              </a:avLst>
            </a:prstGeom>
            <a:solidFill>
              <a:srgbClr val="C9543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>
                  <a:latin typeface="Typo Hoop Demo" panose="02000500000000000000" pitchFamily="2" charset="0"/>
                </a:rPr>
                <a:t>2</a:t>
              </a:r>
            </a:p>
          </p:txBody>
        </p:sp>
      </p:grp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50B99090-2964-4A3C-A335-25A443777BE4}"/>
              </a:ext>
            </a:extLst>
          </p:cNvPr>
          <p:cNvSpPr/>
          <p:nvPr/>
        </p:nvSpPr>
        <p:spPr>
          <a:xfrm>
            <a:off x="1938443" y="1476587"/>
            <a:ext cx="801187" cy="745066"/>
          </a:xfrm>
          <a:prstGeom prst="roundRect">
            <a:avLst/>
          </a:prstGeom>
          <a:solidFill>
            <a:srgbClr val="C95435">
              <a:alpha val="5490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61C81CD7-3DE4-430D-8DA2-52226CF5645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7740" y="3411177"/>
            <a:ext cx="8896519" cy="2363875"/>
          </a:xfrm>
          <a:prstGeom prst="rect">
            <a:avLst/>
          </a:prstGeom>
        </p:spPr>
      </p:pic>
      <p:sp>
        <p:nvSpPr>
          <p:cNvPr id="24" name="Rectangle: Rounded Corners 23">
            <a:extLst>
              <a:ext uri="{FF2B5EF4-FFF2-40B4-BE49-F238E27FC236}">
                <a16:creationId xmlns:a16="http://schemas.microsoft.com/office/drawing/2014/main" id="{7F6793CA-262B-437E-A03B-6961EEB0FD23}"/>
              </a:ext>
            </a:extLst>
          </p:cNvPr>
          <p:cNvSpPr/>
          <p:nvPr/>
        </p:nvSpPr>
        <p:spPr>
          <a:xfrm>
            <a:off x="4605868" y="3487782"/>
            <a:ext cx="2898985" cy="691365"/>
          </a:xfrm>
          <a:prstGeom prst="roundRect">
            <a:avLst>
              <a:gd name="adj" fmla="val 9355"/>
            </a:avLst>
          </a:prstGeom>
          <a:solidFill>
            <a:srgbClr val="F4B183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Callout: Bent Line 24">
            <a:extLst>
              <a:ext uri="{FF2B5EF4-FFF2-40B4-BE49-F238E27FC236}">
                <a16:creationId xmlns:a16="http://schemas.microsoft.com/office/drawing/2014/main" id="{F1F26CA0-D363-41F9-8BB9-F12C783B5814}"/>
              </a:ext>
            </a:extLst>
          </p:cNvPr>
          <p:cNvSpPr/>
          <p:nvPr/>
        </p:nvSpPr>
        <p:spPr>
          <a:xfrm>
            <a:off x="491867" y="2419661"/>
            <a:ext cx="4274133" cy="555237"/>
          </a:xfrm>
          <a:prstGeom prst="borderCallout2">
            <a:avLst>
              <a:gd name="adj1" fmla="val 58871"/>
              <a:gd name="adj2" fmla="val 102321"/>
              <a:gd name="adj3" fmla="val 78361"/>
              <a:gd name="adj4" fmla="val 107534"/>
              <a:gd name="adj5" fmla="val 231355"/>
              <a:gd name="adj6" fmla="val 107449"/>
            </a:avLst>
          </a:prstGeom>
          <a:solidFill>
            <a:schemeClr val="accent2">
              <a:lumMod val="40000"/>
              <a:lumOff val="60000"/>
            </a:schemeClr>
          </a:solidFill>
          <a:ln>
            <a:solidFill>
              <a:srgbClr val="D9897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err="1">
                <a:solidFill>
                  <a:schemeClr val="accent2">
                    <a:lumMod val="50000"/>
                  </a:schemeClr>
                </a:solidFill>
                <a:latin typeface="Typo Hoop Demo" panose="02000500000000000000" pitchFamily="2" charset="0"/>
              </a:rPr>
              <a:t>Bildgenerator</a:t>
            </a:r>
            <a:r>
              <a:rPr lang="en-US" sz="1600" dirty="0">
                <a:solidFill>
                  <a:schemeClr val="accent2">
                    <a:lumMod val="50000"/>
                  </a:schemeClr>
                </a:solidFill>
                <a:latin typeface="Typo Hoop Demo" panose="02000500000000000000" pitchFamily="2" charset="0"/>
              </a:rPr>
              <a:t> </a:t>
            </a:r>
          </a:p>
        </p:txBody>
      </p:sp>
      <p:sp>
        <p:nvSpPr>
          <p:cNvPr id="27" name="Callout: Bent Line 26">
            <a:extLst>
              <a:ext uri="{FF2B5EF4-FFF2-40B4-BE49-F238E27FC236}">
                <a16:creationId xmlns:a16="http://schemas.microsoft.com/office/drawing/2014/main" id="{6A308D8C-D42A-4BFA-8A9B-FFBE9017DBD9}"/>
              </a:ext>
            </a:extLst>
          </p:cNvPr>
          <p:cNvSpPr/>
          <p:nvPr/>
        </p:nvSpPr>
        <p:spPr>
          <a:xfrm>
            <a:off x="901654" y="5933712"/>
            <a:ext cx="4274133" cy="555237"/>
          </a:xfrm>
          <a:prstGeom prst="borderCallout2">
            <a:avLst>
              <a:gd name="adj1" fmla="val 58871"/>
              <a:gd name="adj2" fmla="val 102321"/>
              <a:gd name="adj3" fmla="val 58842"/>
              <a:gd name="adj4" fmla="val 108168"/>
              <a:gd name="adj5" fmla="val -52882"/>
              <a:gd name="adj6" fmla="val 112837"/>
            </a:avLst>
          </a:prstGeom>
          <a:solidFill>
            <a:schemeClr val="accent2">
              <a:lumMod val="40000"/>
              <a:lumOff val="60000"/>
            </a:schemeClr>
          </a:solidFill>
          <a:ln>
            <a:solidFill>
              <a:srgbClr val="D9897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err="1">
                <a:solidFill>
                  <a:schemeClr val="accent2">
                    <a:lumMod val="50000"/>
                  </a:schemeClr>
                </a:solidFill>
                <a:latin typeface="Typo Hoop Demo" panose="02000500000000000000" pitchFamily="2" charset="0"/>
              </a:rPr>
              <a:t>Iwwersetzer</a:t>
            </a:r>
            <a:r>
              <a:rPr lang="en-US" sz="1600" dirty="0">
                <a:solidFill>
                  <a:schemeClr val="accent2">
                    <a:lumMod val="50000"/>
                  </a:schemeClr>
                </a:solidFill>
                <a:latin typeface="Typo Hoop Demo" panose="02000500000000000000" pitchFamily="2" charset="0"/>
              </a:rPr>
              <a:t> </a:t>
            </a:r>
          </a:p>
        </p:txBody>
      </p:sp>
      <p:sp>
        <p:nvSpPr>
          <p:cNvPr id="28" name="Callout: Bent Line 27">
            <a:extLst>
              <a:ext uri="{FF2B5EF4-FFF2-40B4-BE49-F238E27FC236}">
                <a16:creationId xmlns:a16="http://schemas.microsoft.com/office/drawing/2014/main" id="{35389F2B-B217-4691-9CE6-8EA25D7C8B47}"/>
              </a:ext>
            </a:extLst>
          </p:cNvPr>
          <p:cNvSpPr/>
          <p:nvPr/>
        </p:nvSpPr>
        <p:spPr>
          <a:xfrm>
            <a:off x="6418534" y="2697280"/>
            <a:ext cx="4274133" cy="555237"/>
          </a:xfrm>
          <a:prstGeom prst="borderCallout2">
            <a:avLst>
              <a:gd name="adj1" fmla="val 58871"/>
              <a:gd name="adj2" fmla="val 102321"/>
              <a:gd name="adj3" fmla="val 157654"/>
              <a:gd name="adj4" fmla="val 102146"/>
              <a:gd name="adj5" fmla="val 208177"/>
              <a:gd name="adj6" fmla="val 92552"/>
            </a:avLst>
          </a:prstGeom>
          <a:solidFill>
            <a:schemeClr val="accent2">
              <a:lumMod val="40000"/>
              <a:lumOff val="60000"/>
            </a:schemeClr>
          </a:solidFill>
          <a:ln>
            <a:solidFill>
              <a:srgbClr val="D9897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accent2">
                    <a:lumMod val="50000"/>
                  </a:schemeClr>
                </a:solidFill>
                <a:latin typeface="Typo Hoop Demo" panose="02000500000000000000" pitchFamily="2" charset="0"/>
              </a:rPr>
              <a:t>Bild </a:t>
            </a:r>
            <a:r>
              <a:rPr lang="en-US" sz="1600" dirty="0" err="1">
                <a:solidFill>
                  <a:schemeClr val="accent2">
                    <a:lumMod val="50000"/>
                  </a:schemeClr>
                </a:solidFill>
                <a:latin typeface="Typo Hoop Demo" panose="02000500000000000000" pitchFamily="2" charset="0"/>
              </a:rPr>
              <a:t>zu</a:t>
            </a:r>
            <a:r>
              <a:rPr lang="en-US" sz="1600" dirty="0">
                <a:solidFill>
                  <a:schemeClr val="accent2">
                    <a:lumMod val="50000"/>
                  </a:schemeClr>
                </a:solidFill>
                <a:latin typeface="Typo Hoop Demo" panose="02000500000000000000" pitchFamily="2" charset="0"/>
              </a:rPr>
              <a:t> Text </a:t>
            </a:r>
          </a:p>
        </p:txBody>
      </p:sp>
      <p:sp>
        <p:nvSpPr>
          <p:cNvPr id="30" name="Rectangle: Rounded Corners 29">
            <a:extLst>
              <a:ext uri="{FF2B5EF4-FFF2-40B4-BE49-F238E27FC236}">
                <a16:creationId xmlns:a16="http://schemas.microsoft.com/office/drawing/2014/main" id="{0F2D7D60-F093-407E-9D69-00F6EC2CBB55}"/>
              </a:ext>
            </a:extLst>
          </p:cNvPr>
          <p:cNvSpPr/>
          <p:nvPr/>
        </p:nvSpPr>
        <p:spPr>
          <a:xfrm>
            <a:off x="4646506" y="5040689"/>
            <a:ext cx="2898985" cy="691365"/>
          </a:xfrm>
          <a:prstGeom prst="roundRect">
            <a:avLst>
              <a:gd name="adj" fmla="val 9355"/>
            </a:avLst>
          </a:prstGeom>
          <a:solidFill>
            <a:srgbClr val="F4B183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: Rounded Corners 30">
            <a:extLst>
              <a:ext uri="{FF2B5EF4-FFF2-40B4-BE49-F238E27FC236}">
                <a16:creationId xmlns:a16="http://schemas.microsoft.com/office/drawing/2014/main" id="{0C59D50E-C64C-4886-8B73-BCD8C1A26717}"/>
              </a:ext>
            </a:extLst>
          </p:cNvPr>
          <p:cNvSpPr/>
          <p:nvPr/>
        </p:nvSpPr>
        <p:spPr>
          <a:xfrm>
            <a:off x="7575063" y="3486118"/>
            <a:ext cx="2898985" cy="691365"/>
          </a:xfrm>
          <a:prstGeom prst="roundRect">
            <a:avLst>
              <a:gd name="adj" fmla="val 9355"/>
            </a:avLst>
          </a:prstGeom>
          <a:solidFill>
            <a:srgbClr val="F4B183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33688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25" grpId="0" animBg="1"/>
      <p:bldP spid="27" grpId="0" animBg="1"/>
      <p:bldP spid="28" grpId="0" animBg="1"/>
      <p:bldP spid="30" grpId="0" animBg="1"/>
      <p:bldP spid="31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7782F3F7-343C-4D50-A1C8-008BA92A96BA}"/>
              </a:ext>
            </a:extLst>
          </p:cNvPr>
          <p:cNvSpPr/>
          <p:nvPr/>
        </p:nvSpPr>
        <p:spPr>
          <a:xfrm rot="5400000">
            <a:off x="2967587" y="-1974593"/>
            <a:ext cx="249698" cy="5686110"/>
          </a:xfrm>
          <a:prstGeom prst="roundRect">
            <a:avLst>
              <a:gd name="adj" fmla="val 50000"/>
            </a:avLst>
          </a:prstGeom>
          <a:solidFill>
            <a:srgbClr val="CC5A2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DFFA30E-67E0-425B-AF2D-007E8CA34AC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4237" y="144634"/>
            <a:ext cx="1515393" cy="619490"/>
          </a:xfrm>
          <a:prstGeom prst="rect">
            <a:avLst/>
          </a:prstGeom>
          <a:noFill/>
        </p:spPr>
      </p:pic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DCD9DBD1-DF3E-4AA6-A089-CD4FA476C778}"/>
              </a:ext>
            </a:extLst>
          </p:cNvPr>
          <p:cNvSpPr/>
          <p:nvPr/>
        </p:nvSpPr>
        <p:spPr>
          <a:xfrm rot="5400000">
            <a:off x="896206" y="37166"/>
            <a:ext cx="245681" cy="598653"/>
          </a:xfrm>
          <a:prstGeom prst="roundRect">
            <a:avLst>
              <a:gd name="adj" fmla="val 50000"/>
            </a:avLst>
          </a:prstGeom>
          <a:solidFill>
            <a:srgbClr val="FDB89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/>
          </a:p>
        </p:txBody>
      </p:sp>
      <p:sp>
        <p:nvSpPr>
          <p:cNvPr id="29" name="Rectangle: Rounded Corners 28">
            <a:extLst>
              <a:ext uri="{FF2B5EF4-FFF2-40B4-BE49-F238E27FC236}">
                <a16:creationId xmlns:a16="http://schemas.microsoft.com/office/drawing/2014/main" id="{AAC0D123-B1EB-4526-BCA8-09BFDAA5249E}"/>
              </a:ext>
            </a:extLst>
          </p:cNvPr>
          <p:cNvSpPr/>
          <p:nvPr/>
        </p:nvSpPr>
        <p:spPr>
          <a:xfrm rot="5400000">
            <a:off x="694301" y="287561"/>
            <a:ext cx="237457" cy="619592"/>
          </a:xfrm>
          <a:prstGeom prst="roundRect">
            <a:avLst>
              <a:gd name="adj" fmla="val 50000"/>
            </a:avLst>
          </a:prstGeom>
          <a:solidFill>
            <a:srgbClr val="D86E4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B3A54D0-15E6-4CAD-BF3A-092843F1EEB7}"/>
              </a:ext>
            </a:extLst>
          </p:cNvPr>
          <p:cNvSpPr txBox="1"/>
          <p:nvPr/>
        </p:nvSpPr>
        <p:spPr>
          <a:xfrm>
            <a:off x="2824144" y="103110"/>
            <a:ext cx="24072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D98974"/>
                </a:solidFill>
                <a:latin typeface="Typo Hoop Demo" panose="02000500000000000000" pitchFamily="2" charset="0"/>
              </a:rPr>
              <a:t>Ki-</a:t>
            </a:r>
            <a:r>
              <a:rPr lang="en-US" sz="2800" b="1" dirty="0" err="1">
                <a:solidFill>
                  <a:srgbClr val="D98974"/>
                </a:solidFill>
                <a:latin typeface="Typo Hoop Demo" panose="02000500000000000000" pitchFamily="2" charset="0"/>
              </a:rPr>
              <a:t>kompass</a:t>
            </a:r>
            <a:endParaRPr lang="en-US" sz="2800" b="1" dirty="0">
              <a:solidFill>
                <a:srgbClr val="D98974"/>
              </a:solidFill>
              <a:latin typeface="Typo Hoop Demo" panose="02000500000000000000" pitchFamily="2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A5B5CC5F-CF8D-4A1A-91EE-E4A938260F4A}"/>
              </a:ext>
            </a:extLst>
          </p:cNvPr>
          <p:cNvSpPr txBox="1"/>
          <p:nvPr/>
        </p:nvSpPr>
        <p:spPr>
          <a:xfrm>
            <a:off x="249381" y="724093"/>
            <a:ext cx="30461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kern="1300" spc="71" dirty="0" err="1">
                <a:solidFill>
                  <a:schemeClr val="bg1"/>
                </a:solidFill>
                <a:latin typeface="Typo Hoop Demo" panose="02000500000000000000" pitchFamily="2" charset="0"/>
              </a:rPr>
              <a:t>lmrl</a:t>
            </a:r>
            <a:r>
              <a:rPr lang="en-US" sz="1200" b="1" kern="1300" spc="71" dirty="0">
                <a:solidFill>
                  <a:schemeClr val="bg1"/>
                </a:solidFill>
                <a:latin typeface="Typo Hoop Demo" panose="02000500000000000000" pitchFamily="2" charset="0"/>
              </a:rPr>
              <a:t> </a:t>
            </a:r>
            <a:r>
              <a:rPr lang="en-US" sz="1200" b="1" kern="1300" spc="71" dirty="0" err="1">
                <a:solidFill>
                  <a:schemeClr val="bg1"/>
                </a:solidFill>
                <a:latin typeface="Typo Hoop Demo" panose="02000500000000000000" pitchFamily="2" charset="0"/>
              </a:rPr>
              <a:t>projet</a:t>
            </a:r>
            <a:r>
              <a:rPr lang="en-US" sz="1200" b="1" kern="1300" spc="71" dirty="0">
                <a:solidFill>
                  <a:schemeClr val="bg1"/>
                </a:solidFill>
                <a:latin typeface="Typo Hoop Demo" panose="02000500000000000000" pitchFamily="2" charset="0"/>
              </a:rPr>
              <a:t> </a:t>
            </a:r>
            <a:r>
              <a:rPr lang="en-US" sz="1200" b="1" kern="1300" spc="71" dirty="0" err="1">
                <a:solidFill>
                  <a:schemeClr val="bg1"/>
                </a:solidFill>
                <a:latin typeface="Typo Hoop Demo" panose="02000500000000000000" pitchFamily="2" charset="0"/>
              </a:rPr>
              <a:t>d’établissement</a:t>
            </a:r>
            <a:endParaRPr lang="en-US" sz="1200" b="1" kern="1300" spc="71" dirty="0">
              <a:solidFill>
                <a:schemeClr val="bg1"/>
              </a:solidFill>
              <a:latin typeface="Typo Hoop Demo" panose="02000500000000000000" pitchFamily="2" charset="0"/>
            </a:endParaRPr>
          </a:p>
        </p:txBody>
      </p:sp>
      <p:sp>
        <p:nvSpPr>
          <p:cNvPr id="41" name="Rectangle: Rounded Corners 40">
            <a:extLst>
              <a:ext uri="{FF2B5EF4-FFF2-40B4-BE49-F238E27FC236}">
                <a16:creationId xmlns:a16="http://schemas.microsoft.com/office/drawing/2014/main" id="{3F5737A7-4717-4FE7-81EA-7C23A0E3B786}"/>
              </a:ext>
            </a:extLst>
          </p:cNvPr>
          <p:cNvSpPr/>
          <p:nvPr/>
        </p:nvSpPr>
        <p:spPr>
          <a:xfrm rot="5400000">
            <a:off x="5675964" y="737080"/>
            <a:ext cx="260125" cy="262764"/>
          </a:xfrm>
          <a:prstGeom prst="roundRect">
            <a:avLst>
              <a:gd name="adj" fmla="val 50000"/>
            </a:avLst>
          </a:prstGeom>
          <a:solidFill>
            <a:srgbClr val="F2A0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/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E7114AF3-4C1C-4F4E-A8A5-ACD319CB72AF}"/>
              </a:ext>
            </a:extLst>
          </p:cNvPr>
          <p:cNvGrpSpPr/>
          <p:nvPr/>
        </p:nvGrpSpPr>
        <p:grpSpPr>
          <a:xfrm>
            <a:off x="249381" y="1080835"/>
            <a:ext cx="3908874" cy="276999"/>
            <a:chOff x="418242" y="2694183"/>
            <a:chExt cx="3908874" cy="276999"/>
          </a:xfrm>
        </p:grpSpPr>
        <p:sp>
          <p:nvSpPr>
            <p:cNvPr id="16" name="Rectangle: Rounded Corners 15">
              <a:extLst>
                <a:ext uri="{FF2B5EF4-FFF2-40B4-BE49-F238E27FC236}">
                  <a16:creationId xmlns:a16="http://schemas.microsoft.com/office/drawing/2014/main" id="{C31C379F-FD81-4948-91E7-6A8914082BF3}"/>
                </a:ext>
              </a:extLst>
            </p:cNvPr>
            <p:cNvSpPr/>
            <p:nvPr/>
          </p:nvSpPr>
          <p:spPr>
            <a:xfrm rot="5400000">
              <a:off x="2249838" y="864700"/>
              <a:ext cx="245681" cy="3908874"/>
            </a:xfrm>
            <a:prstGeom prst="roundRect">
              <a:avLst>
                <a:gd name="adj" fmla="val 50000"/>
              </a:avLst>
            </a:prstGeom>
            <a:solidFill>
              <a:srgbClr val="CC5A21">
                <a:alpha val="56863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/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AB272BFB-CE18-4D0F-AAB9-F8110D05C6B3}"/>
                </a:ext>
              </a:extLst>
            </p:cNvPr>
            <p:cNvSpPr txBox="1"/>
            <p:nvPr/>
          </p:nvSpPr>
          <p:spPr>
            <a:xfrm>
              <a:off x="789246" y="2694183"/>
              <a:ext cx="304610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kern="1300" spc="71" dirty="0">
                  <a:solidFill>
                    <a:schemeClr val="accent2">
                      <a:lumMod val="50000"/>
                    </a:schemeClr>
                  </a:solidFill>
                  <a:latin typeface="Typo Hoop Demo" panose="02000500000000000000" pitchFamily="2" charset="0"/>
                </a:rPr>
                <a:t>KI-Tools - </a:t>
              </a:r>
              <a:r>
                <a:rPr lang="en-US" sz="1200" kern="1300" spc="71" dirty="0" err="1">
                  <a:solidFill>
                    <a:schemeClr val="accent2">
                      <a:lumMod val="50000"/>
                    </a:schemeClr>
                  </a:solidFill>
                  <a:latin typeface="Typo Hoop Demo" panose="02000500000000000000" pitchFamily="2" charset="0"/>
                </a:rPr>
                <a:t>Fobizz</a:t>
              </a:r>
              <a:endParaRPr lang="en-US" sz="1200" kern="1300" spc="71" dirty="0">
                <a:solidFill>
                  <a:schemeClr val="accent2">
                    <a:lumMod val="50000"/>
                  </a:schemeClr>
                </a:solidFill>
                <a:latin typeface="Typo Hoop Demo" panose="02000500000000000000" pitchFamily="2" charset="0"/>
              </a:endParaRPr>
            </a:p>
          </p:txBody>
        </p:sp>
        <p:sp>
          <p:nvSpPr>
            <p:cNvPr id="20" name="Rectangle: Rounded Corners 19">
              <a:extLst>
                <a:ext uri="{FF2B5EF4-FFF2-40B4-BE49-F238E27FC236}">
                  <a16:creationId xmlns:a16="http://schemas.microsoft.com/office/drawing/2014/main" id="{AD05BB86-2378-467C-B034-52B86AE424C5}"/>
                </a:ext>
              </a:extLst>
            </p:cNvPr>
            <p:cNvSpPr/>
            <p:nvPr/>
          </p:nvSpPr>
          <p:spPr>
            <a:xfrm>
              <a:off x="425460" y="2706775"/>
              <a:ext cx="235268" cy="231341"/>
            </a:xfrm>
            <a:prstGeom prst="roundRect">
              <a:avLst>
                <a:gd name="adj" fmla="val 50000"/>
              </a:avLst>
            </a:prstGeom>
            <a:solidFill>
              <a:srgbClr val="C9543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>
                  <a:latin typeface="Typo Hoop Demo" panose="02000500000000000000" pitchFamily="2" charset="0"/>
                </a:rPr>
                <a:t>2</a:t>
              </a:r>
            </a:p>
          </p:txBody>
        </p:sp>
      </p:grpSp>
      <p:pic>
        <p:nvPicPr>
          <p:cNvPr id="9" name="Picture 8">
            <a:extLst>
              <a:ext uri="{FF2B5EF4-FFF2-40B4-BE49-F238E27FC236}">
                <a16:creationId xmlns:a16="http://schemas.microsoft.com/office/drawing/2014/main" id="{D8AA781D-E9CD-4D3C-BD92-70DEAE6FED7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82390" y="298194"/>
            <a:ext cx="1991050" cy="6139070"/>
          </a:xfrm>
          <a:prstGeom prst="rect">
            <a:avLst/>
          </a:prstGeom>
        </p:spPr>
      </p:pic>
      <p:pic>
        <p:nvPicPr>
          <p:cNvPr id="1026" name="Picture 2" descr="4dff23c5de4fd9ffa81502ca7527840c.png (1024×1024)">
            <a:extLst>
              <a:ext uri="{FF2B5EF4-FFF2-40B4-BE49-F238E27FC236}">
                <a16:creationId xmlns:a16="http://schemas.microsoft.com/office/drawing/2014/main" id="{9E60B508-BB6B-499C-8CB9-EAA035CD05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4960" y="1816157"/>
            <a:ext cx="4621107" cy="46211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4110673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34D0509E-F719-4012-9AE6-D92F715691D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4063" y="3407261"/>
            <a:ext cx="9303870" cy="2526451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47A4B877-405D-4559-BC9E-0E09CC12C38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9380" y="1526638"/>
            <a:ext cx="9367856" cy="555237"/>
          </a:xfrm>
          <a:prstGeom prst="rect">
            <a:avLst/>
          </a:prstGeom>
        </p:spPr>
      </p:pic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7782F3F7-343C-4D50-A1C8-008BA92A96BA}"/>
              </a:ext>
            </a:extLst>
          </p:cNvPr>
          <p:cNvSpPr/>
          <p:nvPr/>
        </p:nvSpPr>
        <p:spPr>
          <a:xfrm rot="5400000">
            <a:off x="2967587" y="-1974593"/>
            <a:ext cx="249698" cy="5686110"/>
          </a:xfrm>
          <a:prstGeom prst="roundRect">
            <a:avLst>
              <a:gd name="adj" fmla="val 50000"/>
            </a:avLst>
          </a:prstGeom>
          <a:solidFill>
            <a:srgbClr val="CC5A2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DFFA30E-67E0-425B-AF2D-007E8CA34AC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4237" y="144634"/>
            <a:ext cx="1515393" cy="619490"/>
          </a:xfrm>
          <a:prstGeom prst="rect">
            <a:avLst/>
          </a:prstGeom>
          <a:noFill/>
        </p:spPr>
      </p:pic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DCD9DBD1-DF3E-4AA6-A089-CD4FA476C778}"/>
              </a:ext>
            </a:extLst>
          </p:cNvPr>
          <p:cNvSpPr/>
          <p:nvPr/>
        </p:nvSpPr>
        <p:spPr>
          <a:xfrm rot="5400000">
            <a:off x="896206" y="37166"/>
            <a:ext cx="245681" cy="598653"/>
          </a:xfrm>
          <a:prstGeom prst="roundRect">
            <a:avLst>
              <a:gd name="adj" fmla="val 50000"/>
            </a:avLst>
          </a:prstGeom>
          <a:solidFill>
            <a:srgbClr val="FDB89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/>
          </a:p>
        </p:txBody>
      </p:sp>
      <p:sp>
        <p:nvSpPr>
          <p:cNvPr id="29" name="Rectangle: Rounded Corners 28">
            <a:extLst>
              <a:ext uri="{FF2B5EF4-FFF2-40B4-BE49-F238E27FC236}">
                <a16:creationId xmlns:a16="http://schemas.microsoft.com/office/drawing/2014/main" id="{AAC0D123-B1EB-4526-BCA8-09BFDAA5249E}"/>
              </a:ext>
            </a:extLst>
          </p:cNvPr>
          <p:cNvSpPr/>
          <p:nvPr/>
        </p:nvSpPr>
        <p:spPr>
          <a:xfrm rot="5400000">
            <a:off x="694301" y="287561"/>
            <a:ext cx="237457" cy="619592"/>
          </a:xfrm>
          <a:prstGeom prst="roundRect">
            <a:avLst>
              <a:gd name="adj" fmla="val 50000"/>
            </a:avLst>
          </a:prstGeom>
          <a:solidFill>
            <a:srgbClr val="D86E4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B3A54D0-15E6-4CAD-BF3A-092843F1EEB7}"/>
              </a:ext>
            </a:extLst>
          </p:cNvPr>
          <p:cNvSpPr txBox="1"/>
          <p:nvPr/>
        </p:nvSpPr>
        <p:spPr>
          <a:xfrm>
            <a:off x="2824144" y="103110"/>
            <a:ext cx="24072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D98974"/>
                </a:solidFill>
                <a:latin typeface="Typo Hoop Demo" panose="02000500000000000000" pitchFamily="2" charset="0"/>
              </a:rPr>
              <a:t>Ki-</a:t>
            </a:r>
            <a:r>
              <a:rPr lang="en-US" sz="2800" b="1" dirty="0" err="1">
                <a:solidFill>
                  <a:srgbClr val="D98974"/>
                </a:solidFill>
                <a:latin typeface="Typo Hoop Demo" panose="02000500000000000000" pitchFamily="2" charset="0"/>
              </a:rPr>
              <a:t>kompass</a:t>
            </a:r>
            <a:endParaRPr lang="en-US" sz="2800" b="1" dirty="0">
              <a:solidFill>
                <a:srgbClr val="D98974"/>
              </a:solidFill>
              <a:latin typeface="Typo Hoop Demo" panose="02000500000000000000" pitchFamily="2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A5B5CC5F-CF8D-4A1A-91EE-E4A938260F4A}"/>
              </a:ext>
            </a:extLst>
          </p:cNvPr>
          <p:cNvSpPr txBox="1"/>
          <p:nvPr/>
        </p:nvSpPr>
        <p:spPr>
          <a:xfrm>
            <a:off x="249381" y="724093"/>
            <a:ext cx="30461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kern="1300" spc="71" dirty="0" err="1">
                <a:solidFill>
                  <a:schemeClr val="bg1"/>
                </a:solidFill>
                <a:latin typeface="Typo Hoop Demo" panose="02000500000000000000" pitchFamily="2" charset="0"/>
              </a:rPr>
              <a:t>lmrl</a:t>
            </a:r>
            <a:r>
              <a:rPr lang="en-US" sz="1200" b="1" kern="1300" spc="71" dirty="0">
                <a:solidFill>
                  <a:schemeClr val="bg1"/>
                </a:solidFill>
                <a:latin typeface="Typo Hoop Demo" panose="02000500000000000000" pitchFamily="2" charset="0"/>
              </a:rPr>
              <a:t> </a:t>
            </a:r>
            <a:r>
              <a:rPr lang="en-US" sz="1200" b="1" kern="1300" spc="71" dirty="0" err="1">
                <a:solidFill>
                  <a:schemeClr val="bg1"/>
                </a:solidFill>
                <a:latin typeface="Typo Hoop Demo" panose="02000500000000000000" pitchFamily="2" charset="0"/>
              </a:rPr>
              <a:t>projet</a:t>
            </a:r>
            <a:r>
              <a:rPr lang="en-US" sz="1200" b="1" kern="1300" spc="71" dirty="0">
                <a:solidFill>
                  <a:schemeClr val="bg1"/>
                </a:solidFill>
                <a:latin typeface="Typo Hoop Demo" panose="02000500000000000000" pitchFamily="2" charset="0"/>
              </a:rPr>
              <a:t> </a:t>
            </a:r>
            <a:r>
              <a:rPr lang="en-US" sz="1200" b="1" kern="1300" spc="71" dirty="0" err="1">
                <a:solidFill>
                  <a:schemeClr val="bg1"/>
                </a:solidFill>
                <a:latin typeface="Typo Hoop Demo" panose="02000500000000000000" pitchFamily="2" charset="0"/>
              </a:rPr>
              <a:t>d’établissement</a:t>
            </a:r>
            <a:endParaRPr lang="en-US" sz="1200" b="1" kern="1300" spc="71" dirty="0">
              <a:solidFill>
                <a:schemeClr val="bg1"/>
              </a:solidFill>
              <a:latin typeface="Typo Hoop Demo" panose="02000500000000000000" pitchFamily="2" charset="0"/>
            </a:endParaRPr>
          </a:p>
        </p:txBody>
      </p:sp>
      <p:sp>
        <p:nvSpPr>
          <p:cNvPr id="41" name="Rectangle: Rounded Corners 40">
            <a:extLst>
              <a:ext uri="{FF2B5EF4-FFF2-40B4-BE49-F238E27FC236}">
                <a16:creationId xmlns:a16="http://schemas.microsoft.com/office/drawing/2014/main" id="{3F5737A7-4717-4FE7-81EA-7C23A0E3B786}"/>
              </a:ext>
            </a:extLst>
          </p:cNvPr>
          <p:cNvSpPr/>
          <p:nvPr/>
        </p:nvSpPr>
        <p:spPr>
          <a:xfrm rot="5400000">
            <a:off x="5675964" y="737080"/>
            <a:ext cx="260125" cy="262764"/>
          </a:xfrm>
          <a:prstGeom prst="roundRect">
            <a:avLst>
              <a:gd name="adj" fmla="val 50000"/>
            </a:avLst>
          </a:prstGeom>
          <a:solidFill>
            <a:srgbClr val="F2A0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/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E7114AF3-4C1C-4F4E-A8A5-ACD319CB72AF}"/>
              </a:ext>
            </a:extLst>
          </p:cNvPr>
          <p:cNvGrpSpPr/>
          <p:nvPr/>
        </p:nvGrpSpPr>
        <p:grpSpPr>
          <a:xfrm>
            <a:off x="249381" y="1080835"/>
            <a:ext cx="3908874" cy="276999"/>
            <a:chOff x="418242" y="2694183"/>
            <a:chExt cx="3908874" cy="276999"/>
          </a:xfrm>
        </p:grpSpPr>
        <p:sp>
          <p:nvSpPr>
            <p:cNvPr id="16" name="Rectangle: Rounded Corners 15">
              <a:extLst>
                <a:ext uri="{FF2B5EF4-FFF2-40B4-BE49-F238E27FC236}">
                  <a16:creationId xmlns:a16="http://schemas.microsoft.com/office/drawing/2014/main" id="{C31C379F-FD81-4948-91E7-6A8914082BF3}"/>
                </a:ext>
              </a:extLst>
            </p:cNvPr>
            <p:cNvSpPr/>
            <p:nvPr/>
          </p:nvSpPr>
          <p:spPr>
            <a:xfrm rot="5400000">
              <a:off x="2249838" y="864700"/>
              <a:ext cx="245681" cy="3908874"/>
            </a:xfrm>
            <a:prstGeom prst="roundRect">
              <a:avLst>
                <a:gd name="adj" fmla="val 50000"/>
              </a:avLst>
            </a:prstGeom>
            <a:solidFill>
              <a:srgbClr val="CC5A21">
                <a:alpha val="56863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/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AB272BFB-CE18-4D0F-AAB9-F8110D05C6B3}"/>
                </a:ext>
              </a:extLst>
            </p:cNvPr>
            <p:cNvSpPr txBox="1"/>
            <p:nvPr/>
          </p:nvSpPr>
          <p:spPr>
            <a:xfrm>
              <a:off x="789246" y="2694183"/>
              <a:ext cx="304610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kern="1300" spc="71" dirty="0">
                  <a:solidFill>
                    <a:schemeClr val="accent2">
                      <a:lumMod val="50000"/>
                    </a:schemeClr>
                  </a:solidFill>
                  <a:latin typeface="Typo Hoop Demo" panose="02000500000000000000" pitchFamily="2" charset="0"/>
                </a:rPr>
                <a:t>KI-Tools - </a:t>
              </a:r>
              <a:r>
                <a:rPr lang="en-US" sz="1200" kern="1300" spc="71" dirty="0" err="1">
                  <a:solidFill>
                    <a:schemeClr val="accent2">
                      <a:lumMod val="50000"/>
                    </a:schemeClr>
                  </a:solidFill>
                  <a:latin typeface="Typo Hoop Demo" panose="02000500000000000000" pitchFamily="2" charset="0"/>
                </a:rPr>
                <a:t>Fobizz</a:t>
              </a:r>
              <a:endParaRPr lang="en-US" sz="1200" kern="1300" spc="71" dirty="0">
                <a:solidFill>
                  <a:schemeClr val="accent2">
                    <a:lumMod val="50000"/>
                  </a:schemeClr>
                </a:solidFill>
                <a:latin typeface="Typo Hoop Demo" panose="02000500000000000000" pitchFamily="2" charset="0"/>
              </a:endParaRPr>
            </a:p>
          </p:txBody>
        </p:sp>
        <p:sp>
          <p:nvSpPr>
            <p:cNvPr id="20" name="Rectangle: Rounded Corners 19">
              <a:extLst>
                <a:ext uri="{FF2B5EF4-FFF2-40B4-BE49-F238E27FC236}">
                  <a16:creationId xmlns:a16="http://schemas.microsoft.com/office/drawing/2014/main" id="{AD05BB86-2378-467C-B034-52B86AE424C5}"/>
                </a:ext>
              </a:extLst>
            </p:cNvPr>
            <p:cNvSpPr/>
            <p:nvPr/>
          </p:nvSpPr>
          <p:spPr>
            <a:xfrm>
              <a:off x="425460" y="2706775"/>
              <a:ext cx="235268" cy="231341"/>
            </a:xfrm>
            <a:prstGeom prst="roundRect">
              <a:avLst>
                <a:gd name="adj" fmla="val 50000"/>
              </a:avLst>
            </a:prstGeom>
            <a:solidFill>
              <a:srgbClr val="C9543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>
                  <a:latin typeface="Typo Hoop Demo" panose="02000500000000000000" pitchFamily="2" charset="0"/>
                </a:rPr>
                <a:t>2</a:t>
              </a:r>
            </a:p>
          </p:txBody>
        </p:sp>
      </p:grp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50B99090-2964-4A3C-A335-25A443777BE4}"/>
              </a:ext>
            </a:extLst>
          </p:cNvPr>
          <p:cNvSpPr/>
          <p:nvPr/>
        </p:nvSpPr>
        <p:spPr>
          <a:xfrm>
            <a:off x="1938443" y="1476587"/>
            <a:ext cx="801187" cy="745066"/>
          </a:xfrm>
          <a:prstGeom prst="roundRect">
            <a:avLst/>
          </a:prstGeom>
          <a:solidFill>
            <a:srgbClr val="C95435">
              <a:alpha val="5490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4" name="Rectangle: Rounded Corners 23">
            <a:extLst>
              <a:ext uri="{FF2B5EF4-FFF2-40B4-BE49-F238E27FC236}">
                <a16:creationId xmlns:a16="http://schemas.microsoft.com/office/drawing/2014/main" id="{7F6793CA-262B-437E-A03B-6961EEB0FD23}"/>
              </a:ext>
            </a:extLst>
          </p:cNvPr>
          <p:cNvSpPr/>
          <p:nvPr/>
        </p:nvSpPr>
        <p:spPr>
          <a:xfrm>
            <a:off x="1503680" y="3487782"/>
            <a:ext cx="6124441" cy="724041"/>
          </a:xfrm>
          <a:prstGeom prst="roundRect">
            <a:avLst>
              <a:gd name="adj" fmla="val 9355"/>
            </a:avLst>
          </a:prstGeom>
          <a:solidFill>
            <a:srgbClr val="F4B183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Callout: Bent Line 24">
            <a:extLst>
              <a:ext uri="{FF2B5EF4-FFF2-40B4-BE49-F238E27FC236}">
                <a16:creationId xmlns:a16="http://schemas.microsoft.com/office/drawing/2014/main" id="{F1F26CA0-D363-41F9-8BB9-F12C783B5814}"/>
              </a:ext>
            </a:extLst>
          </p:cNvPr>
          <p:cNvSpPr/>
          <p:nvPr/>
        </p:nvSpPr>
        <p:spPr>
          <a:xfrm>
            <a:off x="491867" y="2419661"/>
            <a:ext cx="4274133" cy="555237"/>
          </a:xfrm>
          <a:prstGeom prst="borderCallout2">
            <a:avLst>
              <a:gd name="adj1" fmla="val 58871"/>
              <a:gd name="adj2" fmla="val 102321"/>
              <a:gd name="adj3" fmla="val 78361"/>
              <a:gd name="adj4" fmla="val 107534"/>
              <a:gd name="adj5" fmla="val 231355"/>
              <a:gd name="adj6" fmla="val 107449"/>
            </a:avLst>
          </a:prstGeom>
          <a:solidFill>
            <a:schemeClr val="accent2">
              <a:lumMod val="40000"/>
              <a:lumOff val="60000"/>
            </a:schemeClr>
          </a:solidFill>
          <a:ln>
            <a:solidFill>
              <a:srgbClr val="D9897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err="1">
                <a:solidFill>
                  <a:schemeClr val="accent2">
                    <a:lumMod val="50000"/>
                  </a:schemeClr>
                </a:solidFill>
                <a:latin typeface="Typo Hoop Demo" panose="02000500000000000000" pitchFamily="2" charset="0"/>
              </a:rPr>
              <a:t>Arbeitsaufträge</a:t>
            </a:r>
            <a:r>
              <a:rPr lang="en-US" sz="1600" dirty="0">
                <a:solidFill>
                  <a:schemeClr val="accent2">
                    <a:lumMod val="50000"/>
                  </a:schemeClr>
                </a:solidFill>
                <a:latin typeface="Typo Hoop Demo" panose="02000500000000000000" pitchFamily="2" charset="0"/>
              </a:rPr>
              <a:t> &amp; Handouts </a:t>
            </a:r>
            <a:r>
              <a:rPr lang="en-US" sz="1600" dirty="0" err="1">
                <a:solidFill>
                  <a:schemeClr val="accent2">
                    <a:lumMod val="50000"/>
                  </a:schemeClr>
                </a:solidFill>
                <a:latin typeface="Typo Hoop Demo" panose="02000500000000000000" pitchFamily="2" charset="0"/>
              </a:rPr>
              <a:t>erstellen</a:t>
            </a:r>
            <a:r>
              <a:rPr lang="en-US" sz="1600" dirty="0">
                <a:solidFill>
                  <a:schemeClr val="accent2">
                    <a:lumMod val="50000"/>
                  </a:schemeClr>
                </a:solidFill>
                <a:latin typeface="Typo Hoop Demo" panose="02000500000000000000" pitchFamily="2" charset="0"/>
              </a:rPr>
              <a:t> </a:t>
            </a:r>
          </a:p>
        </p:txBody>
      </p:sp>
      <p:sp>
        <p:nvSpPr>
          <p:cNvPr id="27" name="Callout: Bent Line 26">
            <a:extLst>
              <a:ext uri="{FF2B5EF4-FFF2-40B4-BE49-F238E27FC236}">
                <a16:creationId xmlns:a16="http://schemas.microsoft.com/office/drawing/2014/main" id="{6A308D8C-D42A-4BFA-8A9B-FFBE9017DBD9}"/>
              </a:ext>
            </a:extLst>
          </p:cNvPr>
          <p:cNvSpPr/>
          <p:nvPr/>
        </p:nvSpPr>
        <p:spPr>
          <a:xfrm>
            <a:off x="1224237" y="6022173"/>
            <a:ext cx="4274133" cy="555237"/>
          </a:xfrm>
          <a:prstGeom prst="borderCallout2">
            <a:avLst>
              <a:gd name="adj1" fmla="val 56431"/>
              <a:gd name="adj2" fmla="val -2588"/>
              <a:gd name="adj3" fmla="val -225394"/>
              <a:gd name="adj4" fmla="val -2446"/>
              <a:gd name="adj5" fmla="val -250505"/>
              <a:gd name="adj6" fmla="val 11097"/>
            </a:avLst>
          </a:prstGeom>
          <a:solidFill>
            <a:schemeClr val="accent2">
              <a:lumMod val="40000"/>
              <a:lumOff val="60000"/>
            </a:schemeClr>
          </a:solidFill>
          <a:ln>
            <a:solidFill>
              <a:srgbClr val="D9897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accent2">
                    <a:lumMod val="50000"/>
                  </a:schemeClr>
                </a:solidFill>
                <a:latin typeface="Typo Hoop Demo" panose="02000500000000000000" pitchFamily="2" charset="0"/>
              </a:rPr>
              <a:t>Padlet </a:t>
            </a:r>
          </a:p>
        </p:txBody>
      </p:sp>
      <p:sp>
        <p:nvSpPr>
          <p:cNvPr id="28" name="Callout: Bent Line 27">
            <a:extLst>
              <a:ext uri="{FF2B5EF4-FFF2-40B4-BE49-F238E27FC236}">
                <a16:creationId xmlns:a16="http://schemas.microsoft.com/office/drawing/2014/main" id="{35389F2B-B217-4691-9CE6-8EA25D7C8B47}"/>
              </a:ext>
            </a:extLst>
          </p:cNvPr>
          <p:cNvSpPr/>
          <p:nvPr/>
        </p:nvSpPr>
        <p:spPr>
          <a:xfrm>
            <a:off x="6418534" y="2697280"/>
            <a:ext cx="4274133" cy="555237"/>
          </a:xfrm>
          <a:prstGeom prst="borderCallout2">
            <a:avLst>
              <a:gd name="adj1" fmla="val 58871"/>
              <a:gd name="adj2" fmla="val 102321"/>
              <a:gd name="adj3" fmla="val 157654"/>
              <a:gd name="adj4" fmla="val 102146"/>
              <a:gd name="adj5" fmla="val 208177"/>
              <a:gd name="adj6" fmla="val 92552"/>
            </a:avLst>
          </a:prstGeom>
          <a:solidFill>
            <a:schemeClr val="accent2">
              <a:lumMod val="40000"/>
              <a:lumOff val="60000"/>
            </a:schemeClr>
          </a:solidFill>
          <a:ln>
            <a:solidFill>
              <a:srgbClr val="D9897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err="1">
                <a:solidFill>
                  <a:schemeClr val="accent2">
                    <a:lumMod val="50000"/>
                  </a:schemeClr>
                </a:solidFill>
                <a:latin typeface="Typo Hoop Demo" panose="02000500000000000000" pitchFamily="2" charset="0"/>
              </a:rPr>
              <a:t>Interaktive</a:t>
            </a:r>
            <a:r>
              <a:rPr lang="en-US" sz="1600" dirty="0">
                <a:solidFill>
                  <a:schemeClr val="accent2">
                    <a:lumMod val="50000"/>
                  </a:schemeClr>
                </a:solidFill>
                <a:latin typeface="Typo Hoop Demo" panose="02000500000000000000" pitchFamily="2" charset="0"/>
              </a:rPr>
              <a:t> Tafel &amp; </a:t>
            </a:r>
            <a:r>
              <a:rPr lang="en-US" sz="1600" dirty="0" err="1">
                <a:solidFill>
                  <a:schemeClr val="accent2">
                    <a:lumMod val="50000"/>
                  </a:schemeClr>
                </a:solidFill>
                <a:latin typeface="Typo Hoop Demo" panose="02000500000000000000" pitchFamily="2" charset="0"/>
              </a:rPr>
              <a:t>Unterrichtsgestaltung</a:t>
            </a:r>
            <a:endParaRPr lang="en-US" sz="1600" dirty="0">
              <a:solidFill>
                <a:schemeClr val="accent2">
                  <a:lumMod val="50000"/>
                </a:schemeClr>
              </a:solidFill>
              <a:latin typeface="Typo Hoop Demo" panose="02000500000000000000" pitchFamily="2" charset="0"/>
            </a:endParaRPr>
          </a:p>
        </p:txBody>
      </p:sp>
      <p:sp>
        <p:nvSpPr>
          <p:cNvPr id="30" name="Rectangle: Rounded Corners 29">
            <a:extLst>
              <a:ext uri="{FF2B5EF4-FFF2-40B4-BE49-F238E27FC236}">
                <a16:creationId xmlns:a16="http://schemas.microsoft.com/office/drawing/2014/main" id="{0F2D7D60-F093-407E-9D69-00F6EC2CBB55}"/>
              </a:ext>
            </a:extLst>
          </p:cNvPr>
          <p:cNvSpPr/>
          <p:nvPr/>
        </p:nvSpPr>
        <p:spPr>
          <a:xfrm>
            <a:off x="7687734" y="3487782"/>
            <a:ext cx="3000586" cy="724041"/>
          </a:xfrm>
          <a:prstGeom prst="roundRect">
            <a:avLst>
              <a:gd name="adj" fmla="val 9355"/>
            </a:avLst>
          </a:prstGeom>
          <a:solidFill>
            <a:srgbClr val="F4B183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: Rounded Corners 30">
            <a:extLst>
              <a:ext uri="{FF2B5EF4-FFF2-40B4-BE49-F238E27FC236}">
                <a16:creationId xmlns:a16="http://schemas.microsoft.com/office/drawing/2014/main" id="{0C59D50E-C64C-4886-8B73-BCD8C1A26717}"/>
              </a:ext>
            </a:extLst>
          </p:cNvPr>
          <p:cNvSpPr/>
          <p:nvPr/>
        </p:nvSpPr>
        <p:spPr>
          <a:xfrm>
            <a:off x="1496907" y="4300284"/>
            <a:ext cx="3000586" cy="724041"/>
          </a:xfrm>
          <a:prstGeom prst="roundRect">
            <a:avLst>
              <a:gd name="adj" fmla="val 9355"/>
            </a:avLst>
          </a:prstGeom>
          <a:solidFill>
            <a:srgbClr val="F4B183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: Rounded Corners 31">
            <a:extLst>
              <a:ext uri="{FF2B5EF4-FFF2-40B4-BE49-F238E27FC236}">
                <a16:creationId xmlns:a16="http://schemas.microsoft.com/office/drawing/2014/main" id="{821EC472-4901-462A-8971-54AC499D69F7}"/>
              </a:ext>
            </a:extLst>
          </p:cNvPr>
          <p:cNvSpPr/>
          <p:nvPr/>
        </p:nvSpPr>
        <p:spPr>
          <a:xfrm>
            <a:off x="4595705" y="4308465"/>
            <a:ext cx="3000586" cy="724041"/>
          </a:xfrm>
          <a:prstGeom prst="roundRect">
            <a:avLst>
              <a:gd name="adj" fmla="val 9355"/>
            </a:avLst>
          </a:prstGeom>
          <a:solidFill>
            <a:srgbClr val="DEEBF7">
              <a:alpha val="5411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: Rounded Corners 32">
            <a:extLst>
              <a:ext uri="{FF2B5EF4-FFF2-40B4-BE49-F238E27FC236}">
                <a16:creationId xmlns:a16="http://schemas.microsoft.com/office/drawing/2014/main" id="{423A5383-146C-495A-846D-BB617A8F5F9C}"/>
              </a:ext>
            </a:extLst>
          </p:cNvPr>
          <p:cNvSpPr/>
          <p:nvPr/>
        </p:nvSpPr>
        <p:spPr>
          <a:xfrm>
            <a:off x="1503680" y="5139204"/>
            <a:ext cx="3000586" cy="724041"/>
          </a:xfrm>
          <a:prstGeom prst="roundRect">
            <a:avLst>
              <a:gd name="adj" fmla="val 9355"/>
            </a:avLst>
          </a:prstGeom>
          <a:solidFill>
            <a:srgbClr val="DEEBF7">
              <a:alpha val="5411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Callout: Bent Line 33">
            <a:extLst>
              <a:ext uri="{FF2B5EF4-FFF2-40B4-BE49-F238E27FC236}">
                <a16:creationId xmlns:a16="http://schemas.microsoft.com/office/drawing/2014/main" id="{5C3698F6-ACB4-42CC-B163-973ED00A9800}"/>
              </a:ext>
            </a:extLst>
          </p:cNvPr>
          <p:cNvSpPr/>
          <p:nvPr/>
        </p:nvSpPr>
        <p:spPr>
          <a:xfrm>
            <a:off x="6970560" y="5585626"/>
            <a:ext cx="4274133" cy="555237"/>
          </a:xfrm>
          <a:prstGeom prst="borderCallout2">
            <a:avLst>
              <a:gd name="adj1" fmla="val 61311"/>
              <a:gd name="adj2" fmla="val -1003"/>
              <a:gd name="adj3" fmla="val 61281"/>
              <a:gd name="adj4" fmla="val -17818"/>
              <a:gd name="adj5" fmla="val -87039"/>
              <a:gd name="adj6" fmla="val -56571"/>
            </a:avLst>
          </a:prstGeom>
          <a:solidFill>
            <a:srgbClr val="DEEBF7">
              <a:alpha val="54118"/>
            </a:srgb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err="1">
                <a:solidFill>
                  <a:schemeClr val="accent2">
                    <a:lumMod val="50000"/>
                  </a:schemeClr>
                </a:solidFill>
                <a:latin typeface="Typo Hoop Demo" panose="02000500000000000000" pitchFamily="2" charset="0"/>
              </a:rPr>
              <a:t>Umfragen</a:t>
            </a:r>
            <a:r>
              <a:rPr lang="en-US" sz="1600" dirty="0">
                <a:solidFill>
                  <a:schemeClr val="accent2">
                    <a:lumMod val="50000"/>
                  </a:schemeClr>
                </a:solidFill>
                <a:latin typeface="Typo Hoop Demo" panose="02000500000000000000" pitchFamily="2" charset="0"/>
              </a:rPr>
              <a:t> &amp; </a:t>
            </a:r>
            <a:r>
              <a:rPr lang="en-US" sz="1600" dirty="0" err="1">
                <a:solidFill>
                  <a:schemeClr val="accent2">
                    <a:lumMod val="50000"/>
                  </a:schemeClr>
                </a:solidFill>
                <a:latin typeface="Typo Hoop Demo" panose="02000500000000000000" pitchFamily="2" charset="0"/>
              </a:rPr>
              <a:t>persönliche</a:t>
            </a:r>
            <a:r>
              <a:rPr lang="en-US" sz="1600" dirty="0">
                <a:solidFill>
                  <a:schemeClr val="accent2">
                    <a:lumMod val="50000"/>
                  </a:schemeClr>
                </a:solidFill>
                <a:latin typeface="Typo Hoop Demo" panose="02000500000000000000" pitchFamily="2" charset="0"/>
              </a:rPr>
              <a:t> </a:t>
            </a:r>
            <a:r>
              <a:rPr lang="en-US" sz="1600" dirty="0" err="1">
                <a:solidFill>
                  <a:schemeClr val="accent2">
                    <a:lumMod val="50000"/>
                  </a:schemeClr>
                </a:solidFill>
                <a:latin typeface="Typo Hoop Demo" panose="02000500000000000000" pitchFamily="2" charset="0"/>
              </a:rPr>
              <a:t>Webseite</a:t>
            </a:r>
            <a:endParaRPr lang="en-US" sz="1600" dirty="0">
              <a:solidFill>
                <a:schemeClr val="accent2">
                  <a:lumMod val="50000"/>
                </a:schemeClr>
              </a:solidFill>
              <a:latin typeface="Typo Hoop Demo" panose="02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447597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25" grpId="0" animBg="1"/>
      <p:bldP spid="27" grpId="0" animBg="1"/>
      <p:bldP spid="28" grpId="0" animBg="1"/>
      <p:bldP spid="30" grpId="0" animBg="1"/>
      <p:bldP spid="31" grpId="0" animBg="1"/>
      <p:bldP spid="32" grpId="0" animBg="1"/>
      <p:bldP spid="33" grpId="0" animBg="1"/>
      <p:bldP spid="34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>
            <a:extLst>
              <a:ext uri="{FF2B5EF4-FFF2-40B4-BE49-F238E27FC236}">
                <a16:creationId xmlns:a16="http://schemas.microsoft.com/office/drawing/2014/main" id="{47A4B877-405D-4559-BC9E-0E09CC12C38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9380" y="1526638"/>
            <a:ext cx="9367856" cy="555237"/>
          </a:xfrm>
          <a:prstGeom prst="rect">
            <a:avLst/>
          </a:prstGeom>
        </p:spPr>
      </p:pic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7782F3F7-343C-4D50-A1C8-008BA92A96BA}"/>
              </a:ext>
            </a:extLst>
          </p:cNvPr>
          <p:cNvSpPr/>
          <p:nvPr/>
        </p:nvSpPr>
        <p:spPr>
          <a:xfrm rot="5400000">
            <a:off x="2967587" y="-1974593"/>
            <a:ext cx="249698" cy="5686110"/>
          </a:xfrm>
          <a:prstGeom prst="roundRect">
            <a:avLst>
              <a:gd name="adj" fmla="val 50000"/>
            </a:avLst>
          </a:prstGeom>
          <a:solidFill>
            <a:srgbClr val="CC5A2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DFFA30E-67E0-425B-AF2D-007E8CA34AC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4237" y="144634"/>
            <a:ext cx="1515393" cy="619490"/>
          </a:xfrm>
          <a:prstGeom prst="rect">
            <a:avLst/>
          </a:prstGeom>
          <a:noFill/>
        </p:spPr>
      </p:pic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DCD9DBD1-DF3E-4AA6-A089-CD4FA476C778}"/>
              </a:ext>
            </a:extLst>
          </p:cNvPr>
          <p:cNvSpPr/>
          <p:nvPr/>
        </p:nvSpPr>
        <p:spPr>
          <a:xfrm rot="5400000">
            <a:off x="896206" y="37166"/>
            <a:ext cx="245681" cy="598653"/>
          </a:xfrm>
          <a:prstGeom prst="roundRect">
            <a:avLst>
              <a:gd name="adj" fmla="val 50000"/>
            </a:avLst>
          </a:prstGeom>
          <a:solidFill>
            <a:srgbClr val="FDB89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/>
          </a:p>
        </p:txBody>
      </p:sp>
      <p:sp>
        <p:nvSpPr>
          <p:cNvPr id="29" name="Rectangle: Rounded Corners 28">
            <a:extLst>
              <a:ext uri="{FF2B5EF4-FFF2-40B4-BE49-F238E27FC236}">
                <a16:creationId xmlns:a16="http://schemas.microsoft.com/office/drawing/2014/main" id="{AAC0D123-B1EB-4526-BCA8-09BFDAA5249E}"/>
              </a:ext>
            </a:extLst>
          </p:cNvPr>
          <p:cNvSpPr/>
          <p:nvPr/>
        </p:nvSpPr>
        <p:spPr>
          <a:xfrm rot="5400000">
            <a:off x="694301" y="287561"/>
            <a:ext cx="237457" cy="619592"/>
          </a:xfrm>
          <a:prstGeom prst="roundRect">
            <a:avLst>
              <a:gd name="adj" fmla="val 50000"/>
            </a:avLst>
          </a:prstGeom>
          <a:solidFill>
            <a:srgbClr val="D86E4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B3A54D0-15E6-4CAD-BF3A-092843F1EEB7}"/>
              </a:ext>
            </a:extLst>
          </p:cNvPr>
          <p:cNvSpPr txBox="1"/>
          <p:nvPr/>
        </p:nvSpPr>
        <p:spPr>
          <a:xfrm>
            <a:off x="2824144" y="103110"/>
            <a:ext cx="24072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D98974"/>
                </a:solidFill>
                <a:latin typeface="Typo Hoop Demo" panose="02000500000000000000" pitchFamily="2" charset="0"/>
              </a:rPr>
              <a:t>Ki-</a:t>
            </a:r>
            <a:r>
              <a:rPr lang="en-US" sz="2800" b="1" dirty="0" err="1">
                <a:solidFill>
                  <a:srgbClr val="D98974"/>
                </a:solidFill>
                <a:latin typeface="Typo Hoop Demo" panose="02000500000000000000" pitchFamily="2" charset="0"/>
              </a:rPr>
              <a:t>kompass</a:t>
            </a:r>
            <a:endParaRPr lang="en-US" sz="2800" b="1" dirty="0">
              <a:solidFill>
                <a:srgbClr val="D98974"/>
              </a:solidFill>
              <a:latin typeface="Typo Hoop Demo" panose="02000500000000000000" pitchFamily="2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A5B5CC5F-CF8D-4A1A-91EE-E4A938260F4A}"/>
              </a:ext>
            </a:extLst>
          </p:cNvPr>
          <p:cNvSpPr txBox="1"/>
          <p:nvPr/>
        </p:nvSpPr>
        <p:spPr>
          <a:xfrm>
            <a:off x="249381" y="724093"/>
            <a:ext cx="30461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kern="1300" spc="71" dirty="0" err="1">
                <a:solidFill>
                  <a:schemeClr val="bg1"/>
                </a:solidFill>
                <a:latin typeface="Typo Hoop Demo" panose="02000500000000000000" pitchFamily="2" charset="0"/>
              </a:rPr>
              <a:t>lmrl</a:t>
            </a:r>
            <a:r>
              <a:rPr lang="en-US" sz="1200" b="1" kern="1300" spc="71" dirty="0">
                <a:solidFill>
                  <a:schemeClr val="bg1"/>
                </a:solidFill>
                <a:latin typeface="Typo Hoop Demo" panose="02000500000000000000" pitchFamily="2" charset="0"/>
              </a:rPr>
              <a:t> </a:t>
            </a:r>
            <a:r>
              <a:rPr lang="en-US" sz="1200" b="1" kern="1300" spc="71" dirty="0" err="1">
                <a:solidFill>
                  <a:schemeClr val="bg1"/>
                </a:solidFill>
                <a:latin typeface="Typo Hoop Demo" panose="02000500000000000000" pitchFamily="2" charset="0"/>
              </a:rPr>
              <a:t>projet</a:t>
            </a:r>
            <a:r>
              <a:rPr lang="en-US" sz="1200" b="1" kern="1300" spc="71" dirty="0">
                <a:solidFill>
                  <a:schemeClr val="bg1"/>
                </a:solidFill>
                <a:latin typeface="Typo Hoop Demo" panose="02000500000000000000" pitchFamily="2" charset="0"/>
              </a:rPr>
              <a:t> </a:t>
            </a:r>
            <a:r>
              <a:rPr lang="en-US" sz="1200" b="1" kern="1300" spc="71" dirty="0" err="1">
                <a:solidFill>
                  <a:schemeClr val="bg1"/>
                </a:solidFill>
                <a:latin typeface="Typo Hoop Demo" panose="02000500000000000000" pitchFamily="2" charset="0"/>
              </a:rPr>
              <a:t>d’établissement</a:t>
            </a:r>
            <a:endParaRPr lang="en-US" sz="1200" b="1" kern="1300" spc="71" dirty="0">
              <a:solidFill>
                <a:schemeClr val="bg1"/>
              </a:solidFill>
              <a:latin typeface="Typo Hoop Demo" panose="02000500000000000000" pitchFamily="2" charset="0"/>
            </a:endParaRPr>
          </a:p>
        </p:txBody>
      </p:sp>
      <p:sp>
        <p:nvSpPr>
          <p:cNvPr id="41" name="Rectangle: Rounded Corners 40">
            <a:extLst>
              <a:ext uri="{FF2B5EF4-FFF2-40B4-BE49-F238E27FC236}">
                <a16:creationId xmlns:a16="http://schemas.microsoft.com/office/drawing/2014/main" id="{3F5737A7-4717-4FE7-81EA-7C23A0E3B786}"/>
              </a:ext>
            </a:extLst>
          </p:cNvPr>
          <p:cNvSpPr/>
          <p:nvPr/>
        </p:nvSpPr>
        <p:spPr>
          <a:xfrm rot="5400000">
            <a:off x="5675964" y="737080"/>
            <a:ext cx="260125" cy="262764"/>
          </a:xfrm>
          <a:prstGeom prst="roundRect">
            <a:avLst>
              <a:gd name="adj" fmla="val 50000"/>
            </a:avLst>
          </a:prstGeom>
          <a:solidFill>
            <a:srgbClr val="F2A0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/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E7114AF3-4C1C-4F4E-A8A5-ACD319CB72AF}"/>
              </a:ext>
            </a:extLst>
          </p:cNvPr>
          <p:cNvGrpSpPr/>
          <p:nvPr/>
        </p:nvGrpSpPr>
        <p:grpSpPr>
          <a:xfrm>
            <a:off x="249381" y="1080835"/>
            <a:ext cx="3908874" cy="276999"/>
            <a:chOff x="418242" y="2694183"/>
            <a:chExt cx="3908874" cy="276999"/>
          </a:xfrm>
        </p:grpSpPr>
        <p:sp>
          <p:nvSpPr>
            <p:cNvPr id="16" name="Rectangle: Rounded Corners 15">
              <a:extLst>
                <a:ext uri="{FF2B5EF4-FFF2-40B4-BE49-F238E27FC236}">
                  <a16:creationId xmlns:a16="http://schemas.microsoft.com/office/drawing/2014/main" id="{C31C379F-FD81-4948-91E7-6A8914082BF3}"/>
                </a:ext>
              </a:extLst>
            </p:cNvPr>
            <p:cNvSpPr/>
            <p:nvPr/>
          </p:nvSpPr>
          <p:spPr>
            <a:xfrm rot="5400000">
              <a:off x="2249838" y="864700"/>
              <a:ext cx="245681" cy="3908874"/>
            </a:xfrm>
            <a:prstGeom prst="roundRect">
              <a:avLst>
                <a:gd name="adj" fmla="val 50000"/>
              </a:avLst>
            </a:prstGeom>
            <a:solidFill>
              <a:srgbClr val="CC5A21">
                <a:alpha val="56863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/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AB272BFB-CE18-4D0F-AAB9-F8110D05C6B3}"/>
                </a:ext>
              </a:extLst>
            </p:cNvPr>
            <p:cNvSpPr txBox="1"/>
            <p:nvPr/>
          </p:nvSpPr>
          <p:spPr>
            <a:xfrm>
              <a:off x="789246" y="2694183"/>
              <a:ext cx="304610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kern="1300" spc="71" dirty="0">
                  <a:solidFill>
                    <a:schemeClr val="accent2">
                      <a:lumMod val="50000"/>
                    </a:schemeClr>
                  </a:solidFill>
                  <a:latin typeface="Typo Hoop Demo" panose="02000500000000000000" pitchFamily="2" charset="0"/>
                </a:rPr>
                <a:t>KI-Tools - </a:t>
              </a:r>
              <a:r>
                <a:rPr lang="en-US" sz="1200" kern="1300" spc="71" dirty="0" err="1">
                  <a:solidFill>
                    <a:schemeClr val="accent2">
                      <a:lumMod val="50000"/>
                    </a:schemeClr>
                  </a:solidFill>
                  <a:latin typeface="Typo Hoop Demo" panose="02000500000000000000" pitchFamily="2" charset="0"/>
                </a:rPr>
                <a:t>Fobizz</a:t>
              </a:r>
              <a:endParaRPr lang="en-US" sz="1200" kern="1300" spc="71" dirty="0">
                <a:solidFill>
                  <a:schemeClr val="accent2">
                    <a:lumMod val="50000"/>
                  </a:schemeClr>
                </a:solidFill>
                <a:latin typeface="Typo Hoop Demo" panose="02000500000000000000" pitchFamily="2" charset="0"/>
              </a:endParaRPr>
            </a:p>
          </p:txBody>
        </p:sp>
        <p:sp>
          <p:nvSpPr>
            <p:cNvPr id="20" name="Rectangle: Rounded Corners 19">
              <a:extLst>
                <a:ext uri="{FF2B5EF4-FFF2-40B4-BE49-F238E27FC236}">
                  <a16:creationId xmlns:a16="http://schemas.microsoft.com/office/drawing/2014/main" id="{AD05BB86-2378-467C-B034-52B86AE424C5}"/>
                </a:ext>
              </a:extLst>
            </p:cNvPr>
            <p:cNvSpPr/>
            <p:nvPr/>
          </p:nvSpPr>
          <p:spPr>
            <a:xfrm>
              <a:off x="425460" y="2706775"/>
              <a:ext cx="235268" cy="231341"/>
            </a:xfrm>
            <a:prstGeom prst="roundRect">
              <a:avLst>
                <a:gd name="adj" fmla="val 50000"/>
              </a:avLst>
            </a:prstGeom>
            <a:solidFill>
              <a:srgbClr val="C9543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>
                  <a:latin typeface="Typo Hoop Demo" panose="02000500000000000000" pitchFamily="2" charset="0"/>
                </a:rPr>
                <a:t>2</a:t>
              </a:r>
            </a:p>
          </p:txBody>
        </p:sp>
      </p:grp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50B99090-2964-4A3C-A335-25A443777BE4}"/>
              </a:ext>
            </a:extLst>
          </p:cNvPr>
          <p:cNvSpPr/>
          <p:nvPr/>
        </p:nvSpPr>
        <p:spPr>
          <a:xfrm>
            <a:off x="1938443" y="1476587"/>
            <a:ext cx="801187" cy="745066"/>
          </a:xfrm>
          <a:prstGeom prst="roundRect">
            <a:avLst/>
          </a:prstGeom>
          <a:solidFill>
            <a:srgbClr val="C95435">
              <a:alpha val="5490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97B38C1-4619-4597-B96E-47BA4DCB936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4233" y="2619460"/>
            <a:ext cx="4787557" cy="375991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727C2D3-A2C0-40B5-B013-17AD37C87C7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674644" y="2221654"/>
            <a:ext cx="3027899" cy="1652694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75B675AA-C551-4AEE-B051-C07E0292D10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674644" y="4083219"/>
            <a:ext cx="2866529" cy="2496285"/>
          </a:xfrm>
          <a:prstGeom prst="rect">
            <a:avLst/>
          </a:prstGeom>
        </p:spPr>
      </p:pic>
      <p:pic>
        <p:nvPicPr>
          <p:cNvPr id="3074" name="Picture 2" descr="QR code">
            <a:extLst>
              <a:ext uri="{FF2B5EF4-FFF2-40B4-BE49-F238E27FC236}">
                <a16:creationId xmlns:a16="http://schemas.microsoft.com/office/drawing/2014/main" id="{7481A088-C9FD-41F2-B845-08B3F80410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61524" y="2250679"/>
            <a:ext cx="2393781" cy="2393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11B5415A-CB80-41D5-A7C8-0E718F6A460E}"/>
              </a:ext>
            </a:extLst>
          </p:cNvPr>
          <p:cNvSpPr/>
          <p:nvPr/>
        </p:nvSpPr>
        <p:spPr>
          <a:xfrm>
            <a:off x="9161524" y="4718596"/>
            <a:ext cx="2393782" cy="9387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100" dirty="0">
                <a:hlinkClick r:id="rId8"/>
              </a:rPr>
              <a:t>https://app.fobizz.com/worksheet/worksheets/501ba67b-a87d-4675-8a0c-3e2c5c57d9c4/public_worksheet_responses/new?token=72ea4e566aabc72891bfdf5bc71ce440</a:t>
            </a:r>
            <a:r>
              <a:rPr lang="en-US" sz="1100" dirty="0"/>
              <a:t> 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7C48611E-7A6C-4D0E-9184-71AE5341DDCD}"/>
              </a:ext>
            </a:extLst>
          </p:cNvPr>
          <p:cNvSpPr/>
          <p:nvPr/>
        </p:nvSpPr>
        <p:spPr>
          <a:xfrm>
            <a:off x="9161524" y="5831440"/>
            <a:ext cx="218194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 err="1"/>
              <a:t>Mit</a:t>
            </a:r>
            <a:r>
              <a:rPr lang="en-US" sz="1200" dirty="0"/>
              <a:t> “URL </a:t>
            </a:r>
            <a:r>
              <a:rPr lang="en-US" sz="1200" dirty="0" err="1"/>
              <a:t>shortener</a:t>
            </a:r>
            <a:r>
              <a:rPr lang="en-US" sz="1200" dirty="0"/>
              <a:t>”:</a:t>
            </a:r>
            <a:endParaRPr lang="en-US" sz="1200" dirty="0">
              <a:hlinkClick r:id="rId9"/>
            </a:endParaRPr>
          </a:p>
          <a:p>
            <a:r>
              <a:rPr lang="en-US" sz="1200" dirty="0">
                <a:hlinkClick r:id="rId9"/>
              </a:rPr>
              <a:t>https://to.fobizz.com/ae8e7f12</a:t>
            </a:r>
            <a:r>
              <a:rPr lang="en-US" sz="1200" dirty="0"/>
              <a:t> </a:t>
            </a:r>
          </a:p>
        </p:txBody>
      </p:sp>
      <p:cxnSp>
        <p:nvCxnSpPr>
          <p:cNvPr id="13" name="Connector: Curved 12">
            <a:extLst>
              <a:ext uri="{FF2B5EF4-FFF2-40B4-BE49-F238E27FC236}">
                <a16:creationId xmlns:a16="http://schemas.microsoft.com/office/drawing/2014/main" id="{17DA4C53-DCF3-4ACA-A7AC-DBF556D2EC4D}"/>
              </a:ext>
            </a:extLst>
          </p:cNvPr>
          <p:cNvCxnSpPr>
            <a:stCxn id="10" idx="1"/>
            <a:endCxn id="11" idx="1"/>
          </p:cNvCxnSpPr>
          <p:nvPr/>
        </p:nvCxnSpPr>
        <p:spPr>
          <a:xfrm rot="10800000" flipV="1">
            <a:off x="9161524" y="5187955"/>
            <a:ext cx="12700" cy="874317"/>
          </a:xfrm>
          <a:prstGeom prst="curvedConnector3">
            <a:avLst>
              <a:gd name="adj1" fmla="val 1800000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686642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7782F3F7-343C-4D50-A1C8-008BA92A96BA}"/>
              </a:ext>
            </a:extLst>
          </p:cNvPr>
          <p:cNvSpPr/>
          <p:nvPr/>
        </p:nvSpPr>
        <p:spPr>
          <a:xfrm rot="5400000">
            <a:off x="3637726" y="-881580"/>
            <a:ext cx="439989" cy="7154308"/>
          </a:xfrm>
          <a:prstGeom prst="roundRect">
            <a:avLst>
              <a:gd name="adj" fmla="val 50000"/>
            </a:avLst>
          </a:prstGeom>
          <a:solidFill>
            <a:srgbClr val="CC5A2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/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563C7C78-8B4A-4F09-9499-1449528A4254}"/>
              </a:ext>
            </a:extLst>
          </p:cNvPr>
          <p:cNvSpPr/>
          <p:nvPr/>
        </p:nvSpPr>
        <p:spPr>
          <a:xfrm rot="5400000">
            <a:off x="2920493" y="3867736"/>
            <a:ext cx="439988" cy="4545408"/>
          </a:xfrm>
          <a:prstGeom prst="roundRect">
            <a:avLst>
              <a:gd name="adj" fmla="val 50000"/>
            </a:avLst>
          </a:prstGeom>
          <a:solidFill>
            <a:srgbClr val="C954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DFFA30E-67E0-425B-AF2D-007E8CA34AC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07" y="226081"/>
            <a:ext cx="5652578" cy="2310763"/>
          </a:xfrm>
          <a:prstGeom prst="rect">
            <a:avLst/>
          </a:prstGeom>
          <a:noFill/>
        </p:spPr>
      </p:pic>
      <p:sp>
        <p:nvSpPr>
          <p:cNvPr id="25" name="Oval 24">
            <a:extLst>
              <a:ext uri="{FF2B5EF4-FFF2-40B4-BE49-F238E27FC236}">
                <a16:creationId xmlns:a16="http://schemas.microsoft.com/office/drawing/2014/main" id="{056F460D-2E78-41EF-8EF1-834AAC76D8DD}"/>
              </a:ext>
            </a:extLst>
          </p:cNvPr>
          <p:cNvSpPr/>
          <p:nvPr/>
        </p:nvSpPr>
        <p:spPr>
          <a:xfrm>
            <a:off x="7013271" y="2475581"/>
            <a:ext cx="433561" cy="439989"/>
          </a:xfrm>
          <a:prstGeom prst="ellipse">
            <a:avLst/>
          </a:prstGeom>
          <a:solidFill>
            <a:srgbClr val="F98E5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/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DCD9DBD1-DF3E-4AA6-A089-CD4FA476C778}"/>
              </a:ext>
            </a:extLst>
          </p:cNvPr>
          <p:cNvSpPr/>
          <p:nvPr/>
        </p:nvSpPr>
        <p:spPr>
          <a:xfrm rot="5400000">
            <a:off x="2089305" y="2566388"/>
            <a:ext cx="439988" cy="2446869"/>
          </a:xfrm>
          <a:prstGeom prst="roundRect">
            <a:avLst>
              <a:gd name="adj" fmla="val 50000"/>
            </a:avLst>
          </a:prstGeom>
          <a:solidFill>
            <a:srgbClr val="FDB89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/>
          </a:p>
        </p:txBody>
      </p:sp>
      <p:sp>
        <p:nvSpPr>
          <p:cNvPr id="27" name="Rectangle: Rounded Corners 26">
            <a:extLst>
              <a:ext uri="{FF2B5EF4-FFF2-40B4-BE49-F238E27FC236}">
                <a16:creationId xmlns:a16="http://schemas.microsoft.com/office/drawing/2014/main" id="{DEC9C7AE-DE1D-4EE8-BDE5-06D9EED4F871}"/>
              </a:ext>
            </a:extLst>
          </p:cNvPr>
          <p:cNvSpPr/>
          <p:nvPr/>
        </p:nvSpPr>
        <p:spPr>
          <a:xfrm rot="5400000">
            <a:off x="1509330" y="3991600"/>
            <a:ext cx="439988" cy="1422402"/>
          </a:xfrm>
          <a:prstGeom prst="roundRect">
            <a:avLst>
              <a:gd name="adj" fmla="val 50000"/>
            </a:avLst>
          </a:prstGeom>
          <a:solidFill>
            <a:srgbClr val="FDB89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/>
          </a:p>
        </p:txBody>
      </p:sp>
      <p:sp>
        <p:nvSpPr>
          <p:cNvPr id="28" name="Rectangle: Rounded Corners 27">
            <a:extLst>
              <a:ext uri="{FF2B5EF4-FFF2-40B4-BE49-F238E27FC236}">
                <a16:creationId xmlns:a16="http://schemas.microsoft.com/office/drawing/2014/main" id="{4F1003CC-16DE-4AE1-9E5A-A5B73EDFA63D}"/>
              </a:ext>
            </a:extLst>
          </p:cNvPr>
          <p:cNvSpPr/>
          <p:nvPr/>
        </p:nvSpPr>
        <p:spPr>
          <a:xfrm rot="5400000">
            <a:off x="2940199" y="3991600"/>
            <a:ext cx="439988" cy="1422402"/>
          </a:xfrm>
          <a:prstGeom prst="roundRect">
            <a:avLst>
              <a:gd name="adj" fmla="val 50000"/>
            </a:avLst>
          </a:prstGeom>
          <a:solidFill>
            <a:srgbClr val="F2A0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/>
          </a:p>
        </p:txBody>
      </p:sp>
      <p:sp>
        <p:nvSpPr>
          <p:cNvPr id="29" name="Rectangle: Rounded Corners 28">
            <a:extLst>
              <a:ext uri="{FF2B5EF4-FFF2-40B4-BE49-F238E27FC236}">
                <a16:creationId xmlns:a16="http://schemas.microsoft.com/office/drawing/2014/main" id="{AAC0D123-B1EB-4526-BCA8-09BFDAA5249E}"/>
              </a:ext>
            </a:extLst>
          </p:cNvPr>
          <p:cNvSpPr/>
          <p:nvPr/>
        </p:nvSpPr>
        <p:spPr>
          <a:xfrm rot="5400000">
            <a:off x="2128089" y="4617857"/>
            <a:ext cx="439988" cy="1117602"/>
          </a:xfrm>
          <a:prstGeom prst="roundRect">
            <a:avLst>
              <a:gd name="adj" fmla="val 50000"/>
            </a:avLst>
          </a:prstGeom>
          <a:solidFill>
            <a:srgbClr val="D86E4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/>
          </a:p>
        </p:txBody>
      </p:sp>
      <p:sp>
        <p:nvSpPr>
          <p:cNvPr id="30" name="Rectangle: Rounded Corners 29">
            <a:extLst>
              <a:ext uri="{FF2B5EF4-FFF2-40B4-BE49-F238E27FC236}">
                <a16:creationId xmlns:a16="http://schemas.microsoft.com/office/drawing/2014/main" id="{98F4C32D-82CF-4AD8-97FD-B891B972ABF3}"/>
              </a:ext>
            </a:extLst>
          </p:cNvPr>
          <p:cNvSpPr/>
          <p:nvPr/>
        </p:nvSpPr>
        <p:spPr>
          <a:xfrm rot="5400000">
            <a:off x="1911920" y="4013314"/>
            <a:ext cx="439988" cy="449061"/>
          </a:xfrm>
          <a:prstGeom prst="roundRect">
            <a:avLst>
              <a:gd name="adj" fmla="val 50000"/>
            </a:avLst>
          </a:prstGeom>
          <a:solidFill>
            <a:srgbClr val="D86E4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/>
          </a:p>
        </p:txBody>
      </p:sp>
      <p:sp>
        <p:nvSpPr>
          <p:cNvPr id="31" name="Rectangle: Rounded Corners 30">
            <a:extLst>
              <a:ext uri="{FF2B5EF4-FFF2-40B4-BE49-F238E27FC236}">
                <a16:creationId xmlns:a16="http://schemas.microsoft.com/office/drawing/2014/main" id="{DE787E10-DD15-44D2-B494-5839C5903335}"/>
              </a:ext>
            </a:extLst>
          </p:cNvPr>
          <p:cNvSpPr/>
          <p:nvPr/>
        </p:nvSpPr>
        <p:spPr>
          <a:xfrm rot="5400000">
            <a:off x="1206590" y="5089911"/>
            <a:ext cx="439988" cy="1117602"/>
          </a:xfrm>
          <a:prstGeom prst="roundRect">
            <a:avLst>
              <a:gd name="adj" fmla="val 50000"/>
            </a:avLst>
          </a:prstGeom>
          <a:solidFill>
            <a:srgbClr val="CC624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/>
          </a:p>
        </p:txBody>
      </p:sp>
      <p:pic>
        <p:nvPicPr>
          <p:cNvPr id="34" name="Picture 33">
            <a:extLst>
              <a:ext uri="{FF2B5EF4-FFF2-40B4-BE49-F238E27FC236}">
                <a16:creationId xmlns:a16="http://schemas.microsoft.com/office/drawing/2014/main" id="{5C9A171E-D57B-4CFF-B29E-330DC6ECAA0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6116"/>
          <a:stretch/>
        </p:blipFill>
        <p:spPr>
          <a:xfrm>
            <a:off x="6021924" y="1549703"/>
            <a:ext cx="5800628" cy="738668"/>
          </a:xfrm>
          <a:prstGeom prst="rect">
            <a:avLst/>
          </a:prstGeom>
        </p:spPr>
      </p:pic>
      <p:pic>
        <p:nvPicPr>
          <p:cNvPr id="36" name="Picture 35">
            <a:extLst>
              <a:ext uri="{FF2B5EF4-FFF2-40B4-BE49-F238E27FC236}">
                <a16:creationId xmlns:a16="http://schemas.microsoft.com/office/drawing/2014/main" id="{A07FB3CA-514A-4051-AEBC-5FC22400BAB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4049"/>
          <a:stretch/>
        </p:blipFill>
        <p:spPr>
          <a:xfrm>
            <a:off x="6021923" y="598150"/>
            <a:ext cx="4142222" cy="573120"/>
          </a:xfrm>
          <a:prstGeom prst="rect">
            <a:avLst/>
          </a:prstGeom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51A14D91-D315-4349-AF18-D0C45DEB2624}"/>
              </a:ext>
            </a:extLst>
          </p:cNvPr>
          <p:cNvGrpSpPr/>
          <p:nvPr/>
        </p:nvGrpSpPr>
        <p:grpSpPr>
          <a:xfrm>
            <a:off x="9763451" y="1528436"/>
            <a:ext cx="161605" cy="738668"/>
            <a:chOff x="4504908" y="2463957"/>
            <a:chExt cx="114795" cy="480299"/>
          </a:xfrm>
        </p:grpSpPr>
        <p:sp>
          <p:nvSpPr>
            <p:cNvPr id="37" name="Rectangle: Rounded Corners 36">
              <a:extLst>
                <a:ext uri="{FF2B5EF4-FFF2-40B4-BE49-F238E27FC236}">
                  <a16:creationId xmlns:a16="http://schemas.microsoft.com/office/drawing/2014/main" id="{7445C32F-E13A-4521-BAB7-230163B9981A}"/>
                </a:ext>
              </a:extLst>
            </p:cNvPr>
            <p:cNvSpPr/>
            <p:nvPr/>
          </p:nvSpPr>
          <p:spPr>
            <a:xfrm rot="10800000" flipH="1">
              <a:off x="4505021" y="2467424"/>
              <a:ext cx="114682" cy="476832"/>
            </a:xfrm>
            <a:prstGeom prst="roundRect">
              <a:avLst>
                <a:gd name="adj" fmla="val 50000"/>
              </a:avLst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/>
            </a:p>
          </p:txBody>
        </p:sp>
        <p:sp>
          <p:nvSpPr>
            <p:cNvPr id="38" name="Rectangle: Rounded Corners 37">
              <a:extLst>
                <a:ext uri="{FF2B5EF4-FFF2-40B4-BE49-F238E27FC236}">
                  <a16:creationId xmlns:a16="http://schemas.microsoft.com/office/drawing/2014/main" id="{3B45040A-15A4-4983-9479-638C23EDB87C}"/>
                </a:ext>
              </a:extLst>
            </p:cNvPr>
            <p:cNvSpPr/>
            <p:nvPr/>
          </p:nvSpPr>
          <p:spPr>
            <a:xfrm rot="10800000" flipH="1">
              <a:off x="4504908" y="2463957"/>
              <a:ext cx="114682" cy="121448"/>
            </a:xfrm>
            <a:prstGeom prst="roundRect">
              <a:avLst>
                <a:gd name="adj" fmla="val 50000"/>
              </a:avLst>
            </a:prstGeom>
            <a:solidFill>
              <a:srgbClr val="4A852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/>
            </a:p>
          </p:txBody>
        </p: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BB3A54D0-15E6-4CAD-BF3A-092843F1EEB7}"/>
              </a:ext>
            </a:extLst>
          </p:cNvPr>
          <p:cNvSpPr txBox="1"/>
          <p:nvPr/>
        </p:nvSpPr>
        <p:spPr>
          <a:xfrm>
            <a:off x="4017560" y="4157872"/>
            <a:ext cx="7632459" cy="14054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533" b="1" dirty="0" err="1">
                <a:latin typeface="Typo Hoop Demo" panose="02000500000000000000" pitchFamily="2" charset="0"/>
              </a:rPr>
              <a:t>fobizz</a:t>
            </a:r>
            <a:endParaRPr lang="en-US" sz="8533" b="1" dirty="0">
              <a:latin typeface="Typo Hoop Demo" panose="02000500000000000000" pitchFamily="2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A5B5CC5F-CF8D-4A1A-91EE-E4A938260F4A}"/>
              </a:ext>
            </a:extLst>
          </p:cNvPr>
          <p:cNvSpPr txBox="1"/>
          <p:nvPr/>
        </p:nvSpPr>
        <p:spPr>
          <a:xfrm>
            <a:off x="526330" y="2448278"/>
            <a:ext cx="6290528" cy="4753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89" b="1" kern="1300" spc="71" dirty="0" err="1">
                <a:solidFill>
                  <a:schemeClr val="bg1"/>
                </a:solidFill>
                <a:latin typeface="Typo Hoop Demo" panose="02000500000000000000" pitchFamily="2" charset="0"/>
              </a:rPr>
              <a:t>lmrl</a:t>
            </a:r>
            <a:r>
              <a:rPr lang="en-US" sz="2489" b="1" kern="1300" spc="71" dirty="0">
                <a:solidFill>
                  <a:schemeClr val="bg1"/>
                </a:solidFill>
                <a:latin typeface="Typo Hoop Demo" panose="02000500000000000000" pitchFamily="2" charset="0"/>
              </a:rPr>
              <a:t> </a:t>
            </a:r>
            <a:r>
              <a:rPr lang="en-US" sz="2489" b="1" kern="1300" spc="71" dirty="0" err="1">
                <a:solidFill>
                  <a:schemeClr val="bg1"/>
                </a:solidFill>
                <a:latin typeface="Typo Hoop Demo" panose="02000500000000000000" pitchFamily="2" charset="0"/>
              </a:rPr>
              <a:t>projet</a:t>
            </a:r>
            <a:r>
              <a:rPr lang="en-US" sz="2489" b="1" kern="1300" spc="71" dirty="0">
                <a:solidFill>
                  <a:schemeClr val="bg1"/>
                </a:solidFill>
                <a:latin typeface="Typo Hoop Demo" panose="02000500000000000000" pitchFamily="2" charset="0"/>
              </a:rPr>
              <a:t> </a:t>
            </a:r>
            <a:r>
              <a:rPr lang="en-US" sz="2489" b="1" kern="1300" spc="71" dirty="0" err="1">
                <a:solidFill>
                  <a:schemeClr val="bg1"/>
                </a:solidFill>
                <a:latin typeface="Typo Hoop Demo" panose="02000500000000000000" pitchFamily="2" charset="0"/>
              </a:rPr>
              <a:t>d’établissement</a:t>
            </a:r>
            <a:endParaRPr lang="en-US" sz="2489" b="1" kern="1300" spc="71" dirty="0">
              <a:solidFill>
                <a:schemeClr val="bg1"/>
              </a:solidFill>
              <a:latin typeface="Typo Hoop Demo" panose="02000500000000000000" pitchFamily="2" charset="0"/>
            </a:endParaRPr>
          </a:p>
        </p:txBody>
      </p:sp>
      <p:grpSp>
        <p:nvGrpSpPr>
          <p:cNvPr id="32" name="Group 31">
            <a:extLst>
              <a:ext uri="{FF2B5EF4-FFF2-40B4-BE49-F238E27FC236}">
                <a16:creationId xmlns:a16="http://schemas.microsoft.com/office/drawing/2014/main" id="{D60166E9-1ABE-4B78-A218-13E7B23A63A9}"/>
              </a:ext>
            </a:extLst>
          </p:cNvPr>
          <p:cNvGrpSpPr/>
          <p:nvPr/>
        </p:nvGrpSpPr>
        <p:grpSpPr>
          <a:xfrm>
            <a:off x="6466453" y="634490"/>
            <a:ext cx="104235" cy="540731"/>
            <a:chOff x="4505021" y="2461173"/>
            <a:chExt cx="114682" cy="483083"/>
          </a:xfrm>
        </p:grpSpPr>
        <p:sp>
          <p:nvSpPr>
            <p:cNvPr id="33" name="Rectangle: Rounded Corners 32">
              <a:extLst>
                <a:ext uri="{FF2B5EF4-FFF2-40B4-BE49-F238E27FC236}">
                  <a16:creationId xmlns:a16="http://schemas.microsoft.com/office/drawing/2014/main" id="{F78FF788-2073-4B7E-B58B-90E6BD11152D}"/>
                </a:ext>
              </a:extLst>
            </p:cNvPr>
            <p:cNvSpPr/>
            <p:nvPr/>
          </p:nvSpPr>
          <p:spPr>
            <a:xfrm rot="10800000" flipH="1">
              <a:off x="4505021" y="2467424"/>
              <a:ext cx="114682" cy="476832"/>
            </a:xfrm>
            <a:prstGeom prst="roundRect">
              <a:avLst>
                <a:gd name="adj" fmla="val 50000"/>
              </a:avLst>
            </a:prstGeom>
            <a:solidFill>
              <a:srgbClr val="BE510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/>
            </a:p>
          </p:txBody>
        </p:sp>
        <p:sp>
          <p:nvSpPr>
            <p:cNvPr id="35" name="Rectangle: Rounded Corners 34">
              <a:extLst>
                <a:ext uri="{FF2B5EF4-FFF2-40B4-BE49-F238E27FC236}">
                  <a16:creationId xmlns:a16="http://schemas.microsoft.com/office/drawing/2014/main" id="{4A864BFE-309B-441C-8E5B-D58A4E5F2A4C}"/>
                </a:ext>
              </a:extLst>
            </p:cNvPr>
            <p:cNvSpPr/>
            <p:nvPr/>
          </p:nvSpPr>
          <p:spPr>
            <a:xfrm rot="10800000" flipH="1">
              <a:off x="4505021" y="2461173"/>
              <a:ext cx="114682" cy="127382"/>
            </a:xfrm>
            <a:prstGeom prst="roundRect">
              <a:avLst>
                <a:gd name="adj" fmla="val 50000"/>
              </a:avLst>
            </a:prstGeom>
            <a:solidFill>
              <a:srgbClr val="FDA07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 dirty="0"/>
            </a:p>
          </p:txBody>
        </p:sp>
      </p:grpSp>
      <p:sp>
        <p:nvSpPr>
          <p:cNvPr id="39" name="TextBox 38">
            <a:extLst>
              <a:ext uri="{FF2B5EF4-FFF2-40B4-BE49-F238E27FC236}">
                <a16:creationId xmlns:a16="http://schemas.microsoft.com/office/drawing/2014/main" id="{6A1C3845-CBBB-4149-BC6E-0CAF7DBE42AA}"/>
              </a:ext>
            </a:extLst>
          </p:cNvPr>
          <p:cNvSpPr txBox="1"/>
          <p:nvPr/>
        </p:nvSpPr>
        <p:spPr>
          <a:xfrm>
            <a:off x="3554325" y="3326611"/>
            <a:ext cx="7632459" cy="748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267" b="1" dirty="0" err="1">
                <a:solidFill>
                  <a:srgbClr val="CC5A21"/>
                </a:solidFill>
                <a:latin typeface="Typo Hoop Demo" panose="02000500000000000000" pitchFamily="2" charset="0"/>
              </a:rPr>
              <a:t>sujet</a:t>
            </a:r>
            <a:r>
              <a:rPr lang="en-US" sz="4267" b="1" dirty="0">
                <a:solidFill>
                  <a:srgbClr val="CC5A21"/>
                </a:solidFill>
                <a:latin typeface="Typo Hoop Demo" panose="02000500000000000000" pitchFamily="2" charset="0"/>
              </a:rPr>
              <a:t>:</a:t>
            </a:r>
          </a:p>
        </p:txBody>
      </p:sp>
      <p:sp>
        <p:nvSpPr>
          <p:cNvPr id="40" name="Rectangle: Rounded Corners 39">
            <a:extLst>
              <a:ext uri="{FF2B5EF4-FFF2-40B4-BE49-F238E27FC236}">
                <a16:creationId xmlns:a16="http://schemas.microsoft.com/office/drawing/2014/main" id="{7FC6EE30-5E79-49A5-8AC6-D815E7529E48}"/>
              </a:ext>
            </a:extLst>
          </p:cNvPr>
          <p:cNvSpPr/>
          <p:nvPr/>
        </p:nvSpPr>
        <p:spPr>
          <a:xfrm rot="5400000">
            <a:off x="8529447" y="596647"/>
            <a:ext cx="439988" cy="6386356"/>
          </a:xfrm>
          <a:prstGeom prst="roundRect">
            <a:avLst>
              <a:gd name="adj" fmla="val 50000"/>
            </a:avLst>
          </a:prstGeom>
          <a:solidFill>
            <a:srgbClr val="F98E5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/>
          </a:p>
        </p:txBody>
      </p:sp>
      <p:sp>
        <p:nvSpPr>
          <p:cNvPr id="41" name="Rectangle: Rounded Corners 40">
            <a:extLst>
              <a:ext uri="{FF2B5EF4-FFF2-40B4-BE49-F238E27FC236}">
                <a16:creationId xmlns:a16="http://schemas.microsoft.com/office/drawing/2014/main" id="{3F5737A7-4717-4FE7-81EA-7C23A0E3B786}"/>
              </a:ext>
            </a:extLst>
          </p:cNvPr>
          <p:cNvSpPr/>
          <p:nvPr/>
        </p:nvSpPr>
        <p:spPr>
          <a:xfrm rot="5400000">
            <a:off x="11602557" y="4517327"/>
            <a:ext cx="439988" cy="429561"/>
          </a:xfrm>
          <a:prstGeom prst="roundRect">
            <a:avLst>
              <a:gd name="adj" fmla="val 50000"/>
            </a:avLst>
          </a:prstGeom>
          <a:solidFill>
            <a:srgbClr val="F2A0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/>
          </a:p>
        </p:txBody>
      </p:sp>
      <p:sp>
        <p:nvSpPr>
          <p:cNvPr id="42" name="Rectangle: Rounded Corners 41">
            <a:extLst>
              <a:ext uri="{FF2B5EF4-FFF2-40B4-BE49-F238E27FC236}">
                <a16:creationId xmlns:a16="http://schemas.microsoft.com/office/drawing/2014/main" id="{22F30E40-DF51-453B-9638-8FE42F0CF2F3}"/>
              </a:ext>
            </a:extLst>
          </p:cNvPr>
          <p:cNvSpPr/>
          <p:nvPr/>
        </p:nvSpPr>
        <p:spPr>
          <a:xfrm rot="5400000">
            <a:off x="11095917" y="4616244"/>
            <a:ext cx="439988" cy="1122226"/>
          </a:xfrm>
          <a:prstGeom prst="roundRect">
            <a:avLst>
              <a:gd name="adj" fmla="val 50000"/>
            </a:avLst>
          </a:prstGeom>
          <a:solidFill>
            <a:srgbClr val="D86E4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/>
          </a:p>
        </p:txBody>
      </p:sp>
      <p:pic>
        <p:nvPicPr>
          <p:cNvPr id="102" name="Picture 101" descr="A pixelated cartoon of a baby&#10;&#10;AI-generated content may be incorrect.">
            <a:extLst>
              <a:ext uri="{FF2B5EF4-FFF2-40B4-BE49-F238E27FC236}">
                <a16:creationId xmlns:a16="http://schemas.microsoft.com/office/drawing/2014/main" id="{544259B9-D5EA-4F32-85E8-4C23A72AECD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747312" y="144634"/>
            <a:ext cx="1195307" cy="13944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206724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27BE8C31-0C3E-4BED-A869-3585FE168C5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2826" y="3421693"/>
            <a:ext cx="9699413" cy="1813112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47A4B877-405D-4559-BC9E-0E09CC12C38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9380" y="1526638"/>
            <a:ext cx="9367856" cy="555237"/>
          </a:xfrm>
          <a:prstGeom prst="rect">
            <a:avLst/>
          </a:prstGeom>
        </p:spPr>
      </p:pic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7782F3F7-343C-4D50-A1C8-008BA92A96BA}"/>
              </a:ext>
            </a:extLst>
          </p:cNvPr>
          <p:cNvSpPr/>
          <p:nvPr/>
        </p:nvSpPr>
        <p:spPr>
          <a:xfrm rot="5400000">
            <a:off x="2967587" y="-1974593"/>
            <a:ext cx="249698" cy="5686110"/>
          </a:xfrm>
          <a:prstGeom prst="roundRect">
            <a:avLst>
              <a:gd name="adj" fmla="val 50000"/>
            </a:avLst>
          </a:prstGeom>
          <a:solidFill>
            <a:srgbClr val="CC5A2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DFFA30E-67E0-425B-AF2D-007E8CA34AC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4237" y="144634"/>
            <a:ext cx="1515393" cy="619490"/>
          </a:xfrm>
          <a:prstGeom prst="rect">
            <a:avLst/>
          </a:prstGeom>
          <a:noFill/>
        </p:spPr>
      </p:pic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DCD9DBD1-DF3E-4AA6-A089-CD4FA476C778}"/>
              </a:ext>
            </a:extLst>
          </p:cNvPr>
          <p:cNvSpPr/>
          <p:nvPr/>
        </p:nvSpPr>
        <p:spPr>
          <a:xfrm rot="5400000">
            <a:off x="896206" y="37166"/>
            <a:ext cx="245681" cy="598653"/>
          </a:xfrm>
          <a:prstGeom prst="roundRect">
            <a:avLst>
              <a:gd name="adj" fmla="val 50000"/>
            </a:avLst>
          </a:prstGeom>
          <a:solidFill>
            <a:srgbClr val="FDB89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/>
          </a:p>
        </p:txBody>
      </p:sp>
      <p:sp>
        <p:nvSpPr>
          <p:cNvPr id="29" name="Rectangle: Rounded Corners 28">
            <a:extLst>
              <a:ext uri="{FF2B5EF4-FFF2-40B4-BE49-F238E27FC236}">
                <a16:creationId xmlns:a16="http://schemas.microsoft.com/office/drawing/2014/main" id="{AAC0D123-B1EB-4526-BCA8-09BFDAA5249E}"/>
              </a:ext>
            </a:extLst>
          </p:cNvPr>
          <p:cNvSpPr/>
          <p:nvPr/>
        </p:nvSpPr>
        <p:spPr>
          <a:xfrm rot="5400000">
            <a:off x="694301" y="287561"/>
            <a:ext cx="237457" cy="619592"/>
          </a:xfrm>
          <a:prstGeom prst="roundRect">
            <a:avLst>
              <a:gd name="adj" fmla="val 50000"/>
            </a:avLst>
          </a:prstGeom>
          <a:solidFill>
            <a:srgbClr val="D86E4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B3A54D0-15E6-4CAD-BF3A-092843F1EEB7}"/>
              </a:ext>
            </a:extLst>
          </p:cNvPr>
          <p:cNvSpPr txBox="1"/>
          <p:nvPr/>
        </p:nvSpPr>
        <p:spPr>
          <a:xfrm>
            <a:off x="2824144" y="103110"/>
            <a:ext cx="24072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D98974"/>
                </a:solidFill>
                <a:latin typeface="Typo Hoop Demo" panose="02000500000000000000" pitchFamily="2" charset="0"/>
              </a:rPr>
              <a:t>Ki-</a:t>
            </a:r>
            <a:r>
              <a:rPr lang="en-US" sz="2800" b="1" dirty="0" err="1">
                <a:solidFill>
                  <a:srgbClr val="D98974"/>
                </a:solidFill>
                <a:latin typeface="Typo Hoop Demo" panose="02000500000000000000" pitchFamily="2" charset="0"/>
              </a:rPr>
              <a:t>kompass</a:t>
            </a:r>
            <a:endParaRPr lang="en-US" sz="2800" b="1" dirty="0">
              <a:solidFill>
                <a:srgbClr val="D98974"/>
              </a:solidFill>
              <a:latin typeface="Typo Hoop Demo" panose="02000500000000000000" pitchFamily="2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A5B5CC5F-CF8D-4A1A-91EE-E4A938260F4A}"/>
              </a:ext>
            </a:extLst>
          </p:cNvPr>
          <p:cNvSpPr txBox="1"/>
          <p:nvPr/>
        </p:nvSpPr>
        <p:spPr>
          <a:xfrm>
            <a:off x="249381" y="724093"/>
            <a:ext cx="30461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kern="1300" spc="71" dirty="0" err="1">
                <a:solidFill>
                  <a:schemeClr val="bg1"/>
                </a:solidFill>
                <a:latin typeface="Typo Hoop Demo" panose="02000500000000000000" pitchFamily="2" charset="0"/>
              </a:rPr>
              <a:t>lmrl</a:t>
            </a:r>
            <a:r>
              <a:rPr lang="en-US" sz="1200" b="1" kern="1300" spc="71" dirty="0">
                <a:solidFill>
                  <a:schemeClr val="bg1"/>
                </a:solidFill>
                <a:latin typeface="Typo Hoop Demo" panose="02000500000000000000" pitchFamily="2" charset="0"/>
              </a:rPr>
              <a:t> </a:t>
            </a:r>
            <a:r>
              <a:rPr lang="en-US" sz="1200" b="1" kern="1300" spc="71" dirty="0" err="1">
                <a:solidFill>
                  <a:schemeClr val="bg1"/>
                </a:solidFill>
                <a:latin typeface="Typo Hoop Demo" panose="02000500000000000000" pitchFamily="2" charset="0"/>
              </a:rPr>
              <a:t>projet</a:t>
            </a:r>
            <a:r>
              <a:rPr lang="en-US" sz="1200" b="1" kern="1300" spc="71" dirty="0">
                <a:solidFill>
                  <a:schemeClr val="bg1"/>
                </a:solidFill>
                <a:latin typeface="Typo Hoop Demo" panose="02000500000000000000" pitchFamily="2" charset="0"/>
              </a:rPr>
              <a:t> </a:t>
            </a:r>
            <a:r>
              <a:rPr lang="en-US" sz="1200" b="1" kern="1300" spc="71" dirty="0" err="1">
                <a:solidFill>
                  <a:schemeClr val="bg1"/>
                </a:solidFill>
                <a:latin typeface="Typo Hoop Demo" panose="02000500000000000000" pitchFamily="2" charset="0"/>
              </a:rPr>
              <a:t>d’établissement</a:t>
            </a:r>
            <a:endParaRPr lang="en-US" sz="1200" b="1" kern="1300" spc="71" dirty="0">
              <a:solidFill>
                <a:schemeClr val="bg1"/>
              </a:solidFill>
              <a:latin typeface="Typo Hoop Demo" panose="02000500000000000000" pitchFamily="2" charset="0"/>
            </a:endParaRPr>
          </a:p>
        </p:txBody>
      </p:sp>
      <p:sp>
        <p:nvSpPr>
          <p:cNvPr id="41" name="Rectangle: Rounded Corners 40">
            <a:extLst>
              <a:ext uri="{FF2B5EF4-FFF2-40B4-BE49-F238E27FC236}">
                <a16:creationId xmlns:a16="http://schemas.microsoft.com/office/drawing/2014/main" id="{3F5737A7-4717-4FE7-81EA-7C23A0E3B786}"/>
              </a:ext>
            </a:extLst>
          </p:cNvPr>
          <p:cNvSpPr/>
          <p:nvPr/>
        </p:nvSpPr>
        <p:spPr>
          <a:xfrm rot="5400000">
            <a:off x="5675964" y="737080"/>
            <a:ext cx="260125" cy="262764"/>
          </a:xfrm>
          <a:prstGeom prst="roundRect">
            <a:avLst>
              <a:gd name="adj" fmla="val 50000"/>
            </a:avLst>
          </a:prstGeom>
          <a:solidFill>
            <a:srgbClr val="F2A0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/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E7114AF3-4C1C-4F4E-A8A5-ACD319CB72AF}"/>
              </a:ext>
            </a:extLst>
          </p:cNvPr>
          <p:cNvGrpSpPr/>
          <p:nvPr/>
        </p:nvGrpSpPr>
        <p:grpSpPr>
          <a:xfrm>
            <a:off x="249381" y="1080835"/>
            <a:ext cx="3908874" cy="276999"/>
            <a:chOff x="418242" y="2694183"/>
            <a:chExt cx="3908874" cy="276999"/>
          </a:xfrm>
        </p:grpSpPr>
        <p:sp>
          <p:nvSpPr>
            <p:cNvPr id="16" name="Rectangle: Rounded Corners 15">
              <a:extLst>
                <a:ext uri="{FF2B5EF4-FFF2-40B4-BE49-F238E27FC236}">
                  <a16:creationId xmlns:a16="http://schemas.microsoft.com/office/drawing/2014/main" id="{C31C379F-FD81-4948-91E7-6A8914082BF3}"/>
                </a:ext>
              </a:extLst>
            </p:cNvPr>
            <p:cNvSpPr/>
            <p:nvPr/>
          </p:nvSpPr>
          <p:spPr>
            <a:xfrm rot="5400000">
              <a:off x="2249838" y="864700"/>
              <a:ext cx="245681" cy="3908874"/>
            </a:xfrm>
            <a:prstGeom prst="roundRect">
              <a:avLst>
                <a:gd name="adj" fmla="val 50000"/>
              </a:avLst>
            </a:prstGeom>
            <a:solidFill>
              <a:srgbClr val="CC5A21">
                <a:alpha val="56863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/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AB272BFB-CE18-4D0F-AAB9-F8110D05C6B3}"/>
                </a:ext>
              </a:extLst>
            </p:cNvPr>
            <p:cNvSpPr txBox="1"/>
            <p:nvPr/>
          </p:nvSpPr>
          <p:spPr>
            <a:xfrm>
              <a:off x="789246" y="2694183"/>
              <a:ext cx="304610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kern="1300" spc="71" dirty="0">
                  <a:solidFill>
                    <a:schemeClr val="accent2">
                      <a:lumMod val="50000"/>
                    </a:schemeClr>
                  </a:solidFill>
                  <a:latin typeface="Typo Hoop Demo" panose="02000500000000000000" pitchFamily="2" charset="0"/>
                </a:rPr>
                <a:t>KI-Tools - </a:t>
              </a:r>
              <a:r>
                <a:rPr lang="en-US" sz="1200" kern="1300" spc="71" dirty="0" err="1">
                  <a:solidFill>
                    <a:schemeClr val="accent2">
                      <a:lumMod val="50000"/>
                    </a:schemeClr>
                  </a:solidFill>
                  <a:latin typeface="Typo Hoop Demo" panose="02000500000000000000" pitchFamily="2" charset="0"/>
                </a:rPr>
                <a:t>Fobizz</a:t>
              </a:r>
              <a:endParaRPr lang="en-US" sz="1200" kern="1300" spc="71" dirty="0">
                <a:solidFill>
                  <a:schemeClr val="accent2">
                    <a:lumMod val="50000"/>
                  </a:schemeClr>
                </a:solidFill>
                <a:latin typeface="Typo Hoop Demo" panose="02000500000000000000" pitchFamily="2" charset="0"/>
              </a:endParaRPr>
            </a:p>
          </p:txBody>
        </p:sp>
        <p:sp>
          <p:nvSpPr>
            <p:cNvPr id="20" name="Rectangle: Rounded Corners 19">
              <a:extLst>
                <a:ext uri="{FF2B5EF4-FFF2-40B4-BE49-F238E27FC236}">
                  <a16:creationId xmlns:a16="http://schemas.microsoft.com/office/drawing/2014/main" id="{AD05BB86-2378-467C-B034-52B86AE424C5}"/>
                </a:ext>
              </a:extLst>
            </p:cNvPr>
            <p:cNvSpPr/>
            <p:nvPr/>
          </p:nvSpPr>
          <p:spPr>
            <a:xfrm>
              <a:off x="425460" y="2706775"/>
              <a:ext cx="235268" cy="231341"/>
            </a:xfrm>
            <a:prstGeom prst="roundRect">
              <a:avLst>
                <a:gd name="adj" fmla="val 50000"/>
              </a:avLst>
            </a:prstGeom>
            <a:solidFill>
              <a:srgbClr val="C9543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>
                  <a:latin typeface="Typo Hoop Demo" panose="02000500000000000000" pitchFamily="2" charset="0"/>
                </a:rPr>
                <a:t>2</a:t>
              </a:r>
            </a:p>
          </p:txBody>
        </p:sp>
      </p:grp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50B99090-2964-4A3C-A335-25A443777BE4}"/>
              </a:ext>
            </a:extLst>
          </p:cNvPr>
          <p:cNvSpPr/>
          <p:nvPr/>
        </p:nvSpPr>
        <p:spPr>
          <a:xfrm>
            <a:off x="1938443" y="1476587"/>
            <a:ext cx="801187" cy="745066"/>
          </a:xfrm>
          <a:prstGeom prst="roundRect">
            <a:avLst/>
          </a:prstGeom>
          <a:solidFill>
            <a:srgbClr val="C95435">
              <a:alpha val="5490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4" name="Rectangle: Rounded Corners 23">
            <a:extLst>
              <a:ext uri="{FF2B5EF4-FFF2-40B4-BE49-F238E27FC236}">
                <a16:creationId xmlns:a16="http://schemas.microsoft.com/office/drawing/2014/main" id="{7F6793CA-262B-437E-A03B-6961EEB0FD23}"/>
              </a:ext>
            </a:extLst>
          </p:cNvPr>
          <p:cNvSpPr/>
          <p:nvPr/>
        </p:nvSpPr>
        <p:spPr>
          <a:xfrm>
            <a:off x="1122826" y="3487782"/>
            <a:ext cx="6382027" cy="724041"/>
          </a:xfrm>
          <a:prstGeom prst="roundRect">
            <a:avLst>
              <a:gd name="adj" fmla="val 9355"/>
            </a:avLst>
          </a:prstGeom>
          <a:solidFill>
            <a:srgbClr val="F4B183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Callout: Bent Line 24">
            <a:extLst>
              <a:ext uri="{FF2B5EF4-FFF2-40B4-BE49-F238E27FC236}">
                <a16:creationId xmlns:a16="http://schemas.microsoft.com/office/drawing/2014/main" id="{F1F26CA0-D363-41F9-8BB9-F12C783B5814}"/>
              </a:ext>
            </a:extLst>
          </p:cNvPr>
          <p:cNvSpPr/>
          <p:nvPr/>
        </p:nvSpPr>
        <p:spPr>
          <a:xfrm>
            <a:off x="491867" y="2419661"/>
            <a:ext cx="4274133" cy="555237"/>
          </a:xfrm>
          <a:prstGeom prst="borderCallout2">
            <a:avLst>
              <a:gd name="adj1" fmla="val 58871"/>
              <a:gd name="adj2" fmla="val 102321"/>
              <a:gd name="adj3" fmla="val 78361"/>
              <a:gd name="adj4" fmla="val 107534"/>
              <a:gd name="adj5" fmla="val 231355"/>
              <a:gd name="adj6" fmla="val 107449"/>
            </a:avLst>
          </a:prstGeom>
          <a:solidFill>
            <a:schemeClr val="accent2">
              <a:lumMod val="40000"/>
              <a:lumOff val="60000"/>
            </a:schemeClr>
          </a:solidFill>
          <a:ln>
            <a:solidFill>
              <a:srgbClr val="D9897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accent2">
                    <a:lumMod val="50000"/>
                  </a:schemeClr>
                </a:solidFill>
                <a:latin typeface="Typo Hoop Demo" panose="02000500000000000000" pitchFamily="2" charset="0"/>
              </a:rPr>
              <a:t>Audio &amp; Video </a:t>
            </a:r>
            <a:r>
              <a:rPr lang="en-US" sz="1600" dirty="0" err="1">
                <a:solidFill>
                  <a:schemeClr val="accent2">
                    <a:lumMod val="50000"/>
                  </a:schemeClr>
                </a:solidFill>
                <a:latin typeface="Typo Hoop Demo" panose="02000500000000000000" pitchFamily="2" charset="0"/>
              </a:rPr>
              <a:t>ophuelen</a:t>
            </a:r>
            <a:endParaRPr lang="en-US" sz="1600" dirty="0">
              <a:solidFill>
                <a:schemeClr val="accent2">
                  <a:lumMod val="50000"/>
                </a:schemeClr>
              </a:solidFill>
              <a:latin typeface="Typo Hoop Demo" panose="02000500000000000000" pitchFamily="2" charset="0"/>
            </a:endParaRPr>
          </a:p>
        </p:txBody>
      </p:sp>
      <p:sp>
        <p:nvSpPr>
          <p:cNvPr id="28" name="Callout: Bent Line 27">
            <a:extLst>
              <a:ext uri="{FF2B5EF4-FFF2-40B4-BE49-F238E27FC236}">
                <a16:creationId xmlns:a16="http://schemas.microsoft.com/office/drawing/2014/main" id="{35389F2B-B217-4691-9CE6-8EA25D7C8B47}"/>
              </a:ext>
            </a:extLst>
          </p:cNvPr>
          <p:cNvSpPr/>
          <p:nvPr/>
        </p:nvSpPr>
        <p:spPr>
          <a:xfrm>
            <a:off x="6703015" y="2697280"/>
            <a:ext cx="4274133" cy="555237"/>
          </a:xfrm>
          <a:prstGeom prst="borderCallout2">
            <a:avLst>
              <a:gd name="adj1" fmla="val 58871"/>
              <a:gd name="adj2" fmla="val 102321"/>
              <a:gd name="adj3" fmla="val 157654"/>
              <a:gd name="adj4" fmla="val 102146"/>
              <a:gd name="adj5" fmla="val 208177"/>
              <a:gd name="adj6" fmla="val 92552"/>
            </a:avLst>
          </a:prstGeom>
          <a:solidFill>
            <a:schemeClr val="accent2">
              <a:lumMod val="40000"/>
              <a:lumOff val="60000"/>
            </a:schemeClr>
          </a:solidFill>
          <a:ln>
            <a:solidFill>
              <a:srgbClr val="D9897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err="1">
                <a:solidFill>
                  <a:schemeClr val="accent2">
                    <a:lumMod val="50000"/>
                  </a:schemeClr>
                </a:solidFill>
                <a:latin typeface="Typo Hoop Demo" panose="02000500000000000000" pitchFamily="2" charset="0"/>
              </a:rPr>
              <a:t>Bildschirm</a:t>
            </a:r>
            <a:r>
              <a:rPr lang="en-US" sz="1600" dirty="0">
                <a:solidFill>
                  <a:schemeClr val="accent2">
                    <a:lumMod val="50000"/>
                  </a:schemeClr>
                </a:solidFill>
                <a:latin typeface="Typo Hoop Demo" panose="02000500000000000000" pitchFamily="2" charset="0"/>
              </a:rPr>
              <a:t> </a:t>
            </a:r>
            <a:r>
              <a:rPr lang="en-US" sz="1600" dirty="0" err="1">
                <a:solidFill>
                  <a:schemeClr val="accent2">
                    <a:lumMod val="50000"/>
                  </a:schemeClr>
                </a:solidFill>
                <a:latin typeface="Typo Hoop Demo" panose="02000500000000000000" pitchFamily="2" charset="0"/>
              </a:rPr>
              <a:t>ophuelen</a:t>
            </a:r>
            <a:r>
              <a:rPr lang="en-US" sz="1600" dirty="0">
                <a:solidFill>
                  <a:schemeClr val="accent2">
                    <a:lumMod val="50000"/>
                  </a:schemeClr>
                </a:solidFill>
                <a:latin typeface="Typo Hoop Demo" panose="02000500000000000000" pitchFamily="2" charset="0"/>
              </a:rPr>
              <a:t> &amp; </a:t>
            </a:r>
            <a:r>
              <a:rPr lang="en-US" sz="1600" dirty="0" err="1">
                <a:solidFill>
                  <a:schemeClr val="accent2">
                    <a:lumMod val="50000"/>
                  </a:schemeClr>
                </a:solidFill>
                <a:latin typeface="Typo Hoop Demo" panose="02000500000000000000" pitchFamily="2" charset="0"/>
              </a:rPr>
              <a:t>deelen</a:t>
            </a:r>
            <a:endParaRPr lang="en-US" sz="1600" dirty="0">
              <a:solidFill>
                <a:schemeClr val="accent2">
                  <a:lumMod val="50000"/>
                </a:schemeClr>
              </a:solidFill>
              <a:latin typeface="Typo Hoop Demo" panose="02000500000000000000" pitchFamily="2" charset="0"/>
            </a:endParaRPr>
          </a:p>
        </p:txBody>
      </p:sp>
      <p:sp>
        <p:nvSpPr>
          <p:cNvPr id="30" name="Rectangle: Rounded Corners 29">
            <a:extLst>
              <a:ext uri="{FF2B5EF4-FFF2-40B4-BE49-F238E27FC236}">
                <a16:creationId xmlns:a16="http://schemas.microsoft.com/office/drawing/2014/main" id="{0F2D7D60-F093-407E-9D69-00F6EC2CBB55}"/>
              </a:ext>
            </a:extLst>
          </p:cNvPr>
          <p:cNvSpPr/>
          <p:nvPr/>
        </p:nvSpPr>
        <p:spPr>
          <a:xfrm>
            <a:off x="7653867" y="3487782"/>
            <a:ext cx="3088640" cy="724041"/>
          </a:xfrm>
          <a:prstGeom prst="roundRect">
            <a:avLst>
              <a:gd name="adj" fmla="val 9355"/>
            </a:avLst>
          </a:prstGeom>
          <a:solidFill>
            <a:srgbClr val="F4B183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: Rounded Corners 31">
            <a:extLst>
              <a:ext uri="{FF2B5EF4-FFF2-40B4-BE49-F238E27FC236}">
                <a16:creationId xmlns:a16="http://schemas.microsoft.com/office/drawing/2014/main" id="{821EC472-4901-462A-8971-54AC499D69F7}"/>
              </a:ext>
            </a:extLst>
          </p:cNvPr>
          <p:cNvSpPr/>
          <p:nvPr/>
        </p:nvSpPr>
        <p:spPr>
          <a:xfrm>
            <a:off x="7653867" y="4361293"/>
            <a:ext cx="3088640" cy="724041"/>
          </a:xfrm>
          <a:prstGeom prst="roundRect">
            <a:avLst>
              <a:gd name="adj" fmla="val 9355"/>
            </a:avLst>
          </a:prstGeom>
          <a:solidFill>
            <a:srgbClr val="DEEBF7">
              <a:alpha val="5411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: Rounded Corners 32">
            <a:extLst>
              <a:ext uri="{FF2B5EF4-FFF2-40B4-BE49-F238E27FC236}">
                <a16:creationId xmlns:a16="http://schemas.microsoft.com/office/drawing/2014/main" id="{423A5383-146C-495A-846D-BB617A8F5F9C}"/>
              </a:ext>
            </a:extLst>
          </p:cNvPr>
          <p:cNvSpPr/>
          <p:nvPr/>
        </p:nvSpPr>
        <p:spPr>
          <a:xfrm>
            <a:off x="1157668" y="4351133"/>
            <a:ext cx="3150171" cy="724041"/>
          </a:xfrm>
          <a:prstGeom prst="roundRect">
            <a:avLst>
              <a:gd name="adj" fmla="val 9355"/>
            </a:avLst>
          </a:prstGeom>
          <a:solidFill>
            <a:srgbClr val="DEEBF7">
              <a:alpha val="5411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Callout: Bent Line 33">
            <a:extLst>
              <a:ext uri="{FF2B5EF4-FFF2-40B4-BE49-F238E27FC236}">
                <a16:creationId xmlns:a16="http://schemas.microsoft.com/office/drawing/2014/main" id="{5C3698F6-ACB4-42CC-B163-973ED00A9800}"/>
              </a:ext>
            </a:extLst>
          </p:cNvPr>
          <p:cNvSpPr/>
          <p:nvPr/>
        </p:nvSpPr>
        <p:spPr>
          <a:xfrm>
            <a:off x="6970560" y="5585626"/>
            <a:ext cx="4274133" cy="555237"/>
          </a:xfrm>
          <a:prstGeom prst="borderCallout2">
            <a:avLst>
              <a:gd name="adj1" fmla="val 52772"/>
              <a:gd name="adj2" fmla="val -1320"/>
              <a:gd name="adj3" fmla="val -58269"/>
              <a:gd name="adj4" fmla="val -1495"/>
              <a:gd name="adj5" fmla="val -155353"/>
              <a:gd name="adj6" fmla="val 21398"/>
            </a:avLst>
          </a:prstGeom>
          <a:solidFill>
            <a:srgbClr val="DEEBF7">
              <a:alpha val="54118"/>
            </a:srgb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accent5">
                    <a:lumMod val="50000"/>
                  </a:schemeClr>
                </a:solidFill>
                <a:latin typeface="Typo Hoop Demo" panose="02000500000000000000" pitchFamily="2" charset="0"/>
              </a:rPr>
              <a:t>QR Codes </a:t>
            </a:r>
            <a:r>
              <a:rPr lang="en-US" sz="1600" dirty="0" err="1">
                <a:solidFill>
                  <a:schemeClr val="accent5">
                    <a:lumMod val="50000"/>
                  </a:schemeClr>
                </a:solidFill>
                <a:latin typeface="Typo Hoop Demo" panose="02000500000000000000" pitchFamily="2" charset="0"/>
              </a:rPr>
              <a:t>erstellen</a:t>
            </a:r>
            <a:endParaRPr lang="en-US" sz="1600" dirty="0">
              <a:solidFill>
                <a:schemeClr val="accent5">
                  <a:lumMod val="50000"/>
                </a:schemeClr>
              </a:solidFill>
              <a:latin typeface="Typo Hoop Demo" panose="02000500000000000000" pitchFamily="2" charset="0"/>
            </a:endParaRPr>
          </a:p>
        </p:txBody>
      </p:sp>
      <p:sp>
        <p:nvSpPr>
          <p:cNvPr id="35" name="Callout: Bent Line 34">
            <a:extLst>
              <a:ext uri="{FF2B5EF4-FFF2-40B4-BE49-F238E27FC236}">
                <a16:creationId xmlns:a16="http://schemas.microsoft.com/office/drawing/2014/main" id="{33B8FF8D-D1BD-4BAB-A807-AB83F51AE66F}"/>
              </a:ext>
            </a:extLst>
          </p:cNvPr>
          <p:cNvSpPr/>
          <p:nvPr/>
        </p:nvSpPr>
        <p:spPr>
          <a:xfrm>
            <a:off x="1821867" y="5606949"/>
            <a:ext cx="4274133" cy="555237"/>
          </a:xfrm>
          <a:prstGeom prst="borderCallout2">
            <a:avLst>
              <a:gd name="adj1" fmla="val 45453"/>
              <a:gd name="adj2" fmla="val -1637"/>
              <a:gd name="adj3" fmla="val 24685"/>
              <a:gd name="adj4" fmla="val -8626"/>
              <a:gd name="adj5" fmla="val -134615"/>
              <a:gd name="adj6" fmla="val -8236"/>
            </a:avLst>
          </a:prstGeom>
          <a:solidFill>
            <a:srgbClr val="DEEBF7">
              <a:alpha val="54118"/>
            </a:srgb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err="1">
                <a:solidFill>
                  <a:schemeClr val="accent5">
                    <a:lumMod val="50000"/>
                  </a:schemeClr>
                </a:solidFill>
                <a:latin typeface="Typo Hoop Demo" panose="02000500000000000000" pitchFamily="2" charset="0"/>
              </a:rPr>
              <a:t>Kuerz</a:t>
            </a:r>
            <a:r>
              <a:rPr lang="en-US" sz="1600" dirty="0">
                <a:solidFill>
                  <a:schemeClr val="accent5">
                    <a:lumMod val="50000"/>
                  </a:schemeClr>
                </a:solidFill>
                <a:latin typeface="Typo Hoop Demo" panose="02000500000000000000" pitchFamily="2" charset="0"/>
              </a:rPr>
              <a:t> Web-Links </a:t>
            </a:r>
            <a:r>
              <a:rPr lang="en-US" sz="1600" dirty="0" err="1">
                <a:solidFill>
                  <a:schemeClr val="accent5">
                    <a:lumMod val="50000"/>
                  </a:schemeClr>
                </a:solidFill>
                <a:latin typeface="Typo Hoop Demo" panose="02000500000000000000" pitchFamily="2" charset="0"/>
              </a:rPr>
              <a:t>erstellen</a:t>
            </a:r>
            <a:endParaRPr lang="en-US" sz="1600" dirty="0">
              <a:solidFill>
                <a:schemeClr val="accent5">
                  <a:lumMod val="50000"/>
                </a:schemeClr>
              </a:solidFill>
              <a:latin typeface="Typo Hoop Demo" panose="02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792678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25" grpId="0" animBg="1"/>
      <p:bldP spid="28" grpId="0" animBg="1"/>
      <p:bldP spid="30" grpId="0" animBg="1"/>
      <p:bldP spid="32" grpId="0" animBg="1"/>
      <p:bldP spid="33" grpId="0" animBg="1"/>
      <p:bldP spid="34" grpId="0" animBg="1"/>
      <p:bldP spid="3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7782F3F7-343C-4D50-A1C8-008BA92A96BA}"/>
              </a:ext>
            </a:extLst>
          </p:cNvPr>
          <p:cNvSpPr/>
          <p:nvPr/>
        </p:nvSpPr>
        <p:spPr>
          <a:xfrm rot="5400000">
            <a:off x="2967587" y="-1974593"/>
            <a:ext cx="249698" cy="5686110"/>
          </a:xfrm>
          <a:prstGeom prst="roundRect">
            <a:avLst>
              <a:gd name="adj" fmla="val 50000"/>
            </a:avLst>
          </a:prstGeom>
          <a:solidFill>
            <a:srgbClr val="CC5A2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DFFA30E-67E0-425B-AF2D-007E8CA34AC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4237" y="144634"/>
            <a:ext cx="1515393" cy="619490"/>
          </a:xfrm>
          <a:prstGeom prst="rect">
            <a:avLst/>
          </a:prstGeom>
          <a:noFill/>
        </p:spPr>
      </p:pic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DCD9DBD1-DF3E-4AA6-A089-CD4FA476C778}"/>
              </a:ext>
            </a:extLst>
          </p:cNvPr>
          <p:cNvSpPr/>
          <p:nvPr/>
        </p:nvSpPr>
        <p:spPr>
          <a:xfrm rot="5400000">
            <a:off x="896206" y="37166"/>
            <a:ext cx="245681" cy="598653"/>
          </a:xfrm>
          <a:prstGeom prst="roundRect">
            <a:avLst>
              <a:gd name="adj" fmla="val 50000"/>
            </a:avLst>
          </a:prstGeom>
          <a:solidFill>
            <a:srgbClr val="FDB89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/>
          </a:p>
        </p:txBody>
      </p:sp>
      <p:sp>
        <p:nvSpPr>
          <p:cNvPr id="29" name="Rectangle: Rounded Corners 28">
            <a:extLst>
              <a:ext uri="{FF2B5EF4-FFF2-40B4-BE49-F238E27FC236}">
                <a16:creationId xmlns:a16="http://schemas.microsoft.com/office/drawing/2014/main" id="{AAC0D123-B1EB-4526-BCA8-09BFDAA5249E}"/>
              </a:ext>
            </a:extLst>
          </p:cNvPr>
          <p:cNvSpPr/>
          <p:nvPr/>
        </p:nvSpPr>
        <p:spPr>
          <a:xfrm rot="5400000">
            <a:off x="694301" y="287561"/>
            <a:ext cx="237457" cy="619592"/>
          </a:xfrm>
          <a:prstGeom prst="roundRect">
            <a:avLst>
              <a:gd name="adj" fmla="val 50000"/>
            </a:avLst>
          </a:prstGeom>
          <a:solidFill>
            <a:srgbClr val="D86E4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B3A54D0-15E6-4CAD-BF3A-092843F1EEB7}"/>
              </a:ext>
            </a:extLst>
          </p:cNvPr>
          <p:cNvSpPr txBox="1"/>
          <p:nvPr/>
        </p:nvSpPr>
        <p:spPr>
          <a:xfrm>
            <a:off x="2824144" y="103110"/>
            <a:ext cx="24072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D98974"/>
                </a:solidFill>
                <a:latin typeface="Typo Hoop Demo" panose="02000500000000000000" pitchFamily="2" charset="0"/>
              </a:rPr>
              <a:t>Ki-</a:t>
            </a:r>
            <a:r>
              <a:rPr lang="en-US" sz="2800" b="1" dirty="0" err="1">
                <a:solidFill>
                  <a:srgbClr val="D98974"/>
                </a:solidFill>
                <a:latin typeface="Typo Hoop Demo" panose="02000500000000000000" pitchFamily="2" charset="0"/>
              </a:rPr>
              <a:t>kompass</a:t>
            </a:r>
            <a:endParaRPr lang="en-US" sz="2800" b="1" dirty="0">
              <a:solidFill>
                <a:srgbClr val="D98974"/>
              </a:solidFill>
              <a:latin typeface="Typo Hoop Demo" panose="02000500000000000000" pitchFamily="2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A5B5CC5F-CF8D-4A1A-91EE-E4A938260F4A}"/>
              </a:ext>
            </a:extLst>
          </p:cNvPr>
          <p:cNvSpPr txBox="1"/>
          <p:nvPr/>
        </p:nvSpPr>
        <p:spPr>
          <a:xfrm>
            <a:off x="249381" y="724093"/>
            <a:ext cx="30461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kern="1300" spc="71" dirty="0" err="1">
                <a:solidFill>
                  <a:schemeClr val="bg1"/>
                </a:solidFill>
                <a:latin typeface="Typo Hoop Demo" panose="02000500000000000000" pitchFamily="2" charset="0"/>
              </a:rPr>
              <a:t>lmrl</a:t>
            </a:r>
            <a:r>
              <a:rPr lang="en-US" sz="1200" b="1" kern="1300" spc="71" dirty="0">
                <a:solidFill>
                  <a:schemeClr val="bg1"/>
                </a:solidFill>
                <a:latin typeface="Typo Hoop Demo" panose="02000500000000000000" pitchFamily="2" charset="0"/>
              </a:rPr>
              <a:t> </a:t>
            </a:r>
            <a:r>
              <a:rPr lang="en-US" sz="1200" b="1" kern="1300" spc="71" dirty="0" err="1">
                <a:solidFill>
                  <a:schemeClr val="bg1"/>
                </a:solidFill>
                <a:latin typeface="Typo Hoop Demo" panose="02000500000000000000" pitchFamily="2" charset="0"/>
              </a:rPr>
              <a:t>projet</a:t>
            </a:r>
            <a:r>
              <a:rPr lang="en-US" sz="1200" b="1" kern="1300" spc="71" dirty="0">
                <a:solidFill>
                  <a:schemeClr val="bg1"/>
                </a:solidFill>
                <a:latin typeface="Typo Hoop Demo" panose="02000500000000000000" pitchFamily="2" charset="0"/>
              </a:rPr>
              <a:t> </a:t>
            </a:r>
            <a:r>
              <a:rPr lang="en-US" sz="1200" b="1" kern="1300" spc="71" dirty="0" err="1">
                <a:solidFill>
                  <a:schemeClr val="bg1"/>
                </a:solidFill>
                <a:latin typeface="Typo Hoop Demo" panose="02000500000000000000" pitchFamily="2" charset="0"/>
              </a:rPr>
              <a:t>d’établissement</a:t>
            </a:r>
            <a:endParaRPr lang="en-US" sz="1200" b="1" kern="1300" spc="71" dirty="0">
              <a:solidFill>
                <a:schemeClr val="bg1"/>
              </a:solidFill>
              <a:latin typeface="Typo Hoop Demo" panose="02000500000000000000" pitchFamily="2" charset="0"/>
            </a:endParaRPr>
          </a:p>
        </p:txBody>
      </p:sp>
      <p:sp>
        <p:nvSpPr>
          <p:cNvPr id="41" name="Rectangle: Rounded Corners 40">
            <a:extLst>
              <a:ext uri="{FF2B5EF4-FFF2-40B4-BE49-F238E27FC236}">
                <a16:creationId xmlns:a16="http://schemas.microsoft.com/office/drawing/2014/main" id="{3F5737A7-4717-4FE7-81EA-7C23A0E3B786}"/>
              </a:ext>
            </a:extLst>
          </p:cNvPr>
          <p:cNvSpPr/>
          <p:nvPr/>
        </p:nvSpPr>
        <p:spPr>
          <a:xfrm rot="5400000">
            <a:off x="5675964" y="737080"/>
            <a:ext cx="260125" cy="262764"/>
          </a:xfrm>
          <a:prstGeom prst="roundRect">
            <a:avLst>
              <a:gd name="adj" fmla="val 50000"/>
            </a:avLst>
          </a:prstGeom>
          <a:solidFill>
            <a:srgbClr val="F2A0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A6EE35ED-116A-4378-89DD-68C5399F8D8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7880" y="1371001"/>
            <a:ext cx="8949614" cy="4115998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9932EE6A-BC65-40C8-BAB0-5C5317C1685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95328" y="1416055"/>
            <a:ext cx="1678297" cy="429153"/>
          </a:xfrm>
          <a:prstGeom prst="rect">
            <a:avLst/>
          </a:prstGeom>
        </p:spPr>
      </p:pic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B3932256-D42B-431D-8483-69A8F6F7D3A5}"/>
              </a:ext>
            </a:extLst>
          </p:cNvPr>
          <p:cNvSpPr/>
          <p:nvPr/>
        </p:nvSpPr>
        <p:spPr>
          <a:xfrm rot="5400000">
            <a:off x="8267151" y="561489"/>
            <a:ext cx="245681" cy="4483977"/>
          </a:xfrm>
          <a:prstGeom prst="roundRect">
            <a:avLst>
              <a:gd name="adj" fmla="val 50000"/>
            </a:avLst>
          </a:prstGeom>
          <a:solidFill>
            <a:srgbClr val="CC5A21">
              <a:alpha val="56863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0614AF88-0775-498D-BB6A-C3E6A6D162BC}"/>
              </a:ext>
            </a:extLst>
          </p:cNvPr>
          <p:cNvSpPr txBox="1"/>
          <p:nvPr/>
        </p:nvSpPr>
        <p:spPr>
          <a:xfrm>
            <a:off x="8133837" y="2680636"/>
            <a:ext cx="30461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kern="1300" spc="71" dirty="0" err="1">
                <a:latin typeface="Typo Hoop Demo" panose="02000500000000000000" pitchFamily="2" charset="0"/>
              </a:rPr>
              <a:t>Offiziell</a:t>
            </a:r>
            <a:r>
              <a:rPr lang="en-US" sz="1200" kern="1300" spc="71" dirty="0">
                <a:latin typeface="Typo Hoop Demo" panose="02000500000000000000" pitchFamily="2" charset="0"/>
              </a:rPr>
              <a:t> KI </a:t>
            </a:r>
            <a:r>
              <a:rPr lang="en-US" sz="1200" kern="1300" spc="71" dirty="0" err="1">
                <a:latin typeface="Typo Hoop Demo" panose="02000500000000000000" pitchFamily="2" charset="0"/>
              </a:rPr>
              <a:t>Platformen</a:t>
            </a:r>
            <a:endParaRPr lang="en-US" sz="1200" kern="1300" spc="71" dirty="0">
              <a:latin typeface="Typo Hoop Demo" panose="02000500000000000000" pitchFamily="2" charset="0"/>
            </a:endParaRPr>
          </a:p>
        </p:txBody>
      </p:sp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D319FA56-4C30-43FB-9040-E4CAD6E68A02}"/>
              </a:ext>
            </a:extLst>
          </p:cNvPr>
          <p:cNvSpPr/>
          <p:nvPr/>
        </p:nvSpPr>
        <p:spPr>
          <a:xfrm>
            <a:off x="10395813" y="2694977"/>
            <a:ext cx="235268" cy="231341"/>
          </a:xfrm>
          <a:prstGeom prst="roundRect">
            <a:avLst>
              <a:gd name="adj" fmla="val 50000"/>
            </a:avLst>
          </a:prstGeom>
          <a:solidFill>
            <a:srgbClr val="C954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latin typeface="Typo Hoop Demo" panose="02000500000000000000" pitchFamily="2" charset="0"/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13201680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2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7782F3F7-343C-4D50-A1C8-008BA92A96BA}"/>
              </a:ext>
            </a:extLst>
          </p:cNvPr>
          <p:cNvSpPr/>
          <p:nvPr/>
        </p:nvSpPr>
        <p:spPr>
          <a:xfrm rot="5400000">
            <a:off x="2967587" y="-1974593"/>
            <a:ext cx="249698" cy="5686110"/>
          </a:xfrm>
          <a:prstGeom prst="roundRect">
            <a:avLst>
              <a:gd name="adj" fmla="val 50000"/>
            </a:avLst>
          </a:prstGeom>
          <a:solidFill>
            <a:srgbClr val="CC5A2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DFFA30E-67E0-425B-AF2D-007E8CA34AC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4237" y="144634"/>
            <a:ext cx="1515393" cy="619490"/>
          </a:xfrm>
          <a:prstGeom prst="rect">
            <a:avLst/>
          </a:prstGeom>
          <a:noFill/>
        </p:spPr>
      </p:pic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DCD9DBD1-DF3E-4AA6-A089-CD4FA476C778}"/>
              </a:ext>
            </a:extLst>
          </p:cNvPr>
          <p:cNvSpPr/>
          <p:nvPr/>
        </p:nvSpPr>
        <p:spPr>
          <a:xfrm rot="5400000">
            <a:off x="896206" y="37166"/>
            <a:ext cx="245681" cy="598653"/>
          </a:xfrm>
          <a:prstGeom prst="roundRect">
            <a:avLst>
              <a:gd name="adj" fmla="val 50000"/>
            </a:avLst>
          </a:prstGeom>
          <a:solidFill>
            <a:srgbClr val="FDB89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/>
          </a:p>
        </p:txBody>
      </p:sp>
      <p:sp>
        <p:nvSpPr>
          <p:cNvPr id="29" name="Rectangle: Rounded Corners 28">
            <a:extLst>
              <a:ext uri="{FF2B5EF4-FFF2-40B4-BE49-F238E27FC236}">
                <a16:creationId xmlns:a16="http://schemas.microsoft.com/office/drawing/2014/main" id="{AAC0D123-B1EB-4526-BCA8-09BFDAA5249E}"/>
              </a:ext>
            </a:extLst>
          </p:cNvPr>
          <p:cNvSpPr/>
          <p:nvPr/>
        </p:nvSpPr>
        <p:spPr>
          <a:xfrm rot="5400000">
            <a:off x="694301" y="287561"/>
            <a:ext cx="237457" cy="619592"/>
          </a:xfrm>
          <a:prstGeom prst="roundRect">
            <a:avLst>
              <a:gd name="adj" fmla="val 50000"/>
            </a:avLst>
          </a:prstGeom>
          <a:solidFill>
            <a:srgbClr val="D86E4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B3A54D0-15E6-4CAD-BF3A-092843F1EEB7}"/>
              </a:ext>
            </a:extLst>
          </p:cNvPr>
          <p:cNvSpPr txBox="1"/>
          <p:nvPr/>
        </p:nvSpPr>
        <p:spPr>
          <a:xfrm>
            <a:off x="2824144" y="103110"/>
            <a:ext cx="24072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D98974"/>
                </a:solidFill>
                <a:latin typeface="Typo Hoop Demo" panose="02000500000000000000" pitchFamily="2" charset="0"/>
              </a:rPr>
              <a:t>Ki-</a:t>
            </a:r>
            <a:r>
              <a:rPr lang="en-US" sz="2800" b="1" dirty="0" err="1">
                <a:solidFill>
                  <a:srgbClr val="D98974"/>
                </a:solidFill>
                <a:latin typeface="Typo Hoop Demo" panose="02000500000000000000" pitchFamily="2" charset="0"/>
              </a:rPr>
              <a:t>kompass</a:t>
            </a:r>
            <a:endParaRPr lang="en-US" sz="2800" b="1" dirty="0">
              <a:solidFill>
                <a:srgbClr val="D98974"/>
              </a:solidFill>
              <a:latin typeface="Typo Hoop Demo" panose="02000500000000000000" pitchFamily="2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A5B5CC5F-CF8D-4A1A-91EE-E4A938260F4A}"/>
              </a:ext>
            </a:extLst>
          </p:cNvPr>
          <p:cNvSpPr txBox="1"/>
          <p:nvPr/>
        </p:nvSpPr>
        <p:spPr>
          <a:xfrm>
            <a:off x="249381" y="724093"/>
            <a:ext cx="30461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kern="1300" spc="71" dirty="0" err="1">
                <a:solidFill>
                  <a:schemeClr val="bg1"/>
                </a:solidFill>
                <a:latin typeface="Typo Hoop Demo" panose="02000500000000000000" pitchFamily="2" charset="0"/>
              </a:rPr>
              <a:t>lmrl</a:t>
            </a:r>
            <a:r>
              <a:rPr lang="en-US" sz="1200" b="1" kern="1300" spc="71" dirty="0">
                <a:solidFill>
                  <a:schemeClr val="bg1"/>
                </a:solidFill>
                <a:latin typeface="Typo Hoop Demo" panose="02000500000000000000" pitchFamily="2" charset="0"/>
              </a:rPr>
              <a:t> </a:t>
            </a:r>
            <a:r>
              <a:rPr lang="en-US" sz="1200" b="1" kern="1300" spc="71" dirty="0" err="1">
                <a:solidFill>
                  <a:schemeClr val="bg1"/>
                </a:solidFill>
                <a:latin typeface="Typo Hoop Demo" panose="02000500000000000000" pitchFamily="2" charset="0"/>
              </a:rPr>
              <a:t>projet</a:t>
            </a:r>
            <a:r>
              <a:rPr lang="en-US" sz="1200" b="1" kern="1300" spc="71" dirty="0">
                <a:solidFill>
                  <a:schemeClr val="bg1"/>
                </a:solidFill>
                <a:latin typeface="Typo Hoop Demo" panose="02000500000000000000" pitchFamily="2" charset="0"/>
              </a:rPr>
              <a:t> </a:t>
            </a:r>
            <a:r>
              <a:rPr lang="en-US" sz="1200" b="1" kern="1300" spc="71" dirty="0" err="1">
                <a:solidFill>
                  <a:schemeClr val="bg1"/>
                </a:solidFill>
                <a:latin typeface="Typo Hoop Demo" panose="02000500000000000000" pitchFamily="2" charset="0"/>
              </a:rPr>
              <a:t>d’établissement</a:t>
            </a:r>
            <a:endParaRPr lang="en-US" sz="1200" b="1" kern="1300" spc="71" dirty="0">
              <a:solidFill>
                <a:schemeClr val="bg1"/>
              </a:solidFill>
              <a:latin typeface="Typo Hoop Demo" panose="02000500000000000000" pitchFamily="2" charset="0"/>
            </a:endParaRPr>
          </a:p>
        </p:txBody>
      </p:sp>
      <p:sp>
        <p:nvSpPr>
          <p:cNvPr id="41" name="Rectangle: Rounded Corners 40">
            <a:extLst>
              <a:ext uri="{FF2B5EF4-FFF2-40B4-BE49-F238E27FC236}">
                <a16:creationId xmlns:a16="http://schemas.microsoft.com/office/drawing/2014/main" id="{3F5737A7-4717-4FE7-81EA-7C23A0E3B786}"/>
              </a:ext>
            </a:extLst>
          </p:cNvPr>
          <p:cNvSpPr/>
          <p:nvPr/>
        </p:nvSpPr>
        <p:spPr>
          <a:xfrm rot="5400000">
            <a:off x="5675964" y="737080"/>
            <a:ext cx="260125" cy="262764"/>
          </a:xfrm>
          <a:prstGeom prst="roundRect">
            <a:avLst>
              <a:gd name="adj" fmla="val 50000"/>
            </a:avLst>
          </a:prstGeom>
          <a:solidFill>
            <a:srgbClr val="F2A0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9932EE6A-BC65-40C8-BAB0-5C5317C1685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96342" y="1726310"/>
            <a:ext cx="1678297" cy="429153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E03BCAB0-3C60-427A-9D51-D1E88CC3300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12766" y="2163244"/>
            <a:ext cx="8445450" cy="4335331"/>
          </a:xfrm>
          <a:prstGeom prst="rect">
            <a:avLst/>
          </a:prstGeom>
        </p:spPr>
      </p:pic>
      <p:grpSp>
        <p:nvGrpSpPr>
          <p:cNvPr id="15" name="Group 14">
            <a:extLst>
              <a:ext uri="{FF2B5EF4-FFF2-40B4-BE49-F238E27FC236}">
                <a16:creationId xmlns:a16="http://schemas.microsoft.com/office/drawing/2014/main" id="{E7114AF3-4C1C-4F4E-A8A5-ACD319CB72AF}"/>
              </a:ext>
            </a:extLst>
          </p:cNvPr>
          <p:cNvGrpSpPr/>
          <p:nvPr/>
        </p:nvGrpSpPr>
        <p:grpSpPr>
          <a:xfrm>
            <a:off x="249381" y="1067289"/>
            <a:ext cx="3908874" cy="276999"/>
            <a:chOff x="418242" y="2680637"/>
            <a:chExt cx="3908874" cy="276999"/>
          </a:xfrm>
        </p:grpSpPr>
        <p:sp>
          <p:nvSpPr>
            <p:cNvPr id="16" name="Rectangle: Rounded Corners 15">
              <a:extLst>
                <a:ext uri="{FF2B5EF4-FFF2-40B4-BE49-F238E27FC236}">
                  <a16:creationId xmlns:a16="http://schemas.microsoft.com/office/drawing/2014/main" id="{C31C379F-FD81-4948-91E7-6A8914082BF3}"/>
                </a:ext>
              </a:extLst>
            </p:cNvPr>
            <p:cNvSpPr/>
            <p:nvPr/>
          </p:nvSpPr>
          <p:spPr>
            <a:xfrm rot="5400000">
              <a:off x="2249838" y="864700"/>
              <a:ext cx="245681" cy="3908874"/>
            </a:xfrm>
            <a:prstGeom prst="roundRect">
              <a:avLst>
                <a:gd name="adj" fmla="val 50000"/>
              </a:avLst>
            </a:prstGeom>
            <a:solidFill>
              <a:srgbClr val="CC5A21">
                <a:alpha val="56863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/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AB272BFB-CE18-4D0F-AAB9-F8110D05C6B3}"/>
                </a:ext>
              </a:extLst>
            </p:cNvPr>
            <p:cNvSpPr txBox="1"/>
            <p:nvPr/>
          </p:nvSpPr>
          <p:spPr>
            <a:xfrm>
              <a:off x="789246" y="2680637"/>
              <a:ext cx="304610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kern="1300" spc="71" dirty="0">
                  <a:solidFill>
                    <a:schemeClr val="accent2">
                      <a:lumMod val="50000"/>
                    </a:schemeClr>
                  </a:solidFill>
                  <a:latin typeface="Typo Hoop Demo" panose="02000500000000000000" pitchFamily="2" charset="0"/>
                </a:rPr>
                <a:t>KI-Tools</a:t>
              </a:r>
            </a:p>
          </p:txBody>
        </p:sp>
        <p:sp>
          <p:nvSpPr>
            <p:cNvPr id="20" name="Rectangle: Rounded Corners 19">
              <a:extLst>
                <a:ext uri="{FF2B5EF4-FFF2-40B4-BE49-F238E27FC236}">
                  <a16:creationId xmlns:a16="http://schemas.microsoft.com/office/drawing/2014/main" id="{AD05BB86-2378-467C-B034-52B86AE424C5}"/>
                </a:ext>
              </a:extLst>
            </p:cNvPr>
            <p:cNvSpPr/>
            <p:nvPr/>
          </p:nvSpPr>
          <p:spPr>
            <a:xfrm>
              <a:off x="425460" y="2706775"/>
              <a:ext cx="235268" cy="231341"/>
            </a:xfrm>
            <a:prstGeom prst="roundRect">
              <a:avLst>
                <a:gd name="adj" fmla="val 50000"/>
              </a:avLst>
            </a:prstGeom>
            <a:solidFill>
              <a:srgbClr val="C9543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>
                  <a:latin typeface="Typo Hoop Demo" panose="02000500000000000000" pitchFamily="2" charset="0"/>
                </a:rPr>
                <a:t>2</a:t>
              </a:r>
            </a:p>
          </p:txBody>
        </p:sp>
      </p:grpSp>
      <p:pic>
        <p:nvPicPr>
          <p:cNvPr id="4" name="Picture 3">
            <a:extLst>
              <a:ext uri="{FF2B5EF4-FFF2-40B4-BE49-F238E27FC236}">
                <a16:creationId xmlns:a16="http://schemas.microsoft.com/office/drawing/2014/main" id="{B907C6CB-DB11-4EDE-B0A0-77D1433AB3E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84263" y="1710860"/>
            <a:ext cx="1425105" cy="436726"/>
          </a:xfrm>
          <a:prstGeom prst="rect">
            <a:avLst/>
          </a:prstGeom>
        </p:spPr>
      </p:pic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AAB5864E-4FF3-4A25-A970-388A0EA0C38B}"/>
              </a:ext>
            </a:extLst>
          </p:cNvPr>
          <p:cNvSpPr/>
          <p:nvPr/>
        </p:nvSpPr>
        <p:spPr>
          <a:xfrm>
            <a:off x="6041813" y="4469392"/>
            <a:ext cx="3962399" cy="1869440"/>
          </a:xfrm>
          <a:prstGeom prst="roundRect">
            <a:avLst>
              <a:gd name="adj" fmla="val 4711"/>
            </a:avLst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>
                <a:solidFill>
                  <a:schemeClr val="accent2">
                    <a:lumMod val="50000"/>
                  </a:schemeClr>
                </a:solidFill>
                <a:latin typeface="Typo Hoop Demo" panose="02000500000000000000" pitchFamily="2" charset="0"/>
              </a:rPr>
              <a:t>Alle Tools kommen ohne zusätzliche Schüleranmeldungen aus!</a:t>
            </a:r>
            <a:endParaRPr lang="en-US" dirty="0">
              <a:solidFill>
                <a:schemeClr val="accent2">
                  <a:lumMod val="50000"/>
                </a:schemeClr>
              </a:solidFill>
              <a:latin typeface="Typo Hoop Demo" panose="02000500000000000000" pitchFamily="2" charset="0"/>
            </a:endParaRP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A75C9F3E-BF56-487C-BD4A-4E55717127E2}"/>
              </a:ext>
            </a:extLst>
          </p:cNvPr>
          <p:cNvSpPr/>
          <p:nvPr/>
        </p:nvSpPr>
        <p:spPr>
          <a:xfrm>
            <a:off x="1781387" y="2266098"/>
            <a:ext cx="4024639" cy="1960462"/>
          </a:xfrm>
          <a:prstGeom prst="roundRect">
            <a:avLst>
              <a:gd name="adj" fmla="val 7576"/>
            </a:avLst>
          </a:prstGeom>
          <a:solidFill>
            <a:srgbClr val="FFE699">
              <a:alpha val="3411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92672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7782F3F7-343C-4D50-A1C8-008BA92A96BA}"/>
              </a:ext>
            </a:extLst>
          </p:cNvPr>
          <p:cNvSpPr/>
          <p:nvPr/>
        </p:nvSpPr>
        <p:spPr>
          <a:xfrm rot="5400000">
            <a:off x="2967587" y="-1974593"/>
            <a:ext cx="249698" cy="5686110"/>
          </a:xfrm>
          <a:prstGeom prst="roundRect">
            <a:avLst>
              <a:gd name="adj" fmla="val 50000"/>
            </a:avLst>
          </a:prstGeom>
          <a:solidFill>
            <a:srgbClr val="CC5A2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DFFA30E-67E0-425B-AF2D-007E8CA34AC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4237" y="144634"/>
            <a:ext cx="1515393" cy="619490"/>
          </a:xfrm>
          <a:prstGeom prst="rect">
            <a:avLst/>
          </a:prstGeom>
          <a:noFill/>
        </p:spPr>
      </p:pic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DCD9DBD1-DF3E-4AA6-A089-CD4FA476C778}"/>
              </a:ext>
            </a:extLst>
          </p:cNvPr>
          <p:cNvSpPr/>
          <p:nvPr/>
        </p:nvSpPr>
        <p:spPr>
          <a:xfrm rot="5400000">
            <a:off x="896206" y="37166"/>
            <a:ext cx="245681" cy="598653"/>
          </a:xfrm>
          <a:prstGeom prst="roundRect">
            <a:avLst>
              <a:gd name="adj" fmla="val 50000"/>
            </a:avLst>
          </a:prstGeom>
          <a:solidFill>
            <a:srgbClr val="FDB89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/>
          </a:p>
        </p:txBody>
      </p:sp>
      <p:sp>
        <p:nvSpPr>
          <p:cNvPr id="29" name="Rectangle: Rounded Corners 28">
            <a:extLst>
              <a:ext uri="{FF2B5EF4-FFF2-40B4-BE49-F238E27FC236}">
                <a16:creationId xmlns:a16="http://schemas.microsoft.com/office/drawing/2014/main" id="{AAC0D123-B1EB-4526-BCA8-09BFDAA5249E}"/>
              </a:ext>
            </a:extLst>
          </p:cNvPr>
          <p:cNvSpPr/>
          <p:nvPr/>
        </p:nvSpPr>
        <p:spPr>
          <a:xfrm rot="5400000">
            <a:off x="694301" y="287561"/>
            <a:ext cx="237457" cy="619592"/>
          </a:xfrm>
          <a:prstGeom prst="roundRect">
            <a:avLst>
              <a:gd name="adj" fmla="val 50000"/>
            </a:avLst>
          </a:prstGeom>
          <a:solidFill>
            <a:srgbClr val="D86E4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B3A54D0-15E6-4CAD-BF3A-092843F1EEB7}"/>
              </a:ext>
            </a:extLst>
          </p:cNvPr>
          <p:cNvSpPr txBox="1"/>
          <p:nvPr/>
        </p:nvSpPr>
        <p:spPr>
          <a:xfrm>
            <a:off x="2824144" y="103110"/>
            <a:ext cx="24072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D98974"/>
                </a:solidFill>
                <a:latin typeface="Typo Hoop Demo" panose="02000500000000000000" pitchFamily="2" charset="0"/>
              </a:rPr>
              <a:t>Ki-</a:t>
            </a:r>
            <a:r>
              <a:rPr lang="en-US" sz="2800" b="1" dirty="0" err="1">
                <a:solidFill>
                  <a:srgbClr val="D98974"/>
                </a:solidFill>
                <a:latin typeface="Typo Hoop Demo" panose="02000500000000000000" pitchFamily="2" charset="0"/>
              </a:rPr>
              <a:t>kompass</a:t>
            </a:r>
            <a:endParaRPr lang="en-US" sz="2800" b="1" dirty="0">
              <a:solidFill>
                <a:srgbClr val="D98974"/>
              </a:solidFill>
              <a:latin typeface="Typo Hoop Demo" panose="02000500000000000000" pitchFamily="2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A5B5CC5F-CF8D-4A1A-91EE-E4A938260F4A}"/>
              </a:ext>
            </a:extLst>
          </p:cNvPr>
          <p:cNvSpPr txBox="1"/>
          <p:nvPr/>
        </p:nvSpPr>
        <p:spPr>
          <a:xfrm>
            <a:off x="249381" y="724093"/>
            <a:ext cx="30461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kern="1300" spc="71" dirty="0" err="1">
                <a:solidFill>
                  <a:schemeClr val="bg1"/>
                </a:solidFill>
                <a:latin typeface="Typo Hoop Demo" panose="02000500000000000000" pitchFamily="2" charset="0"/>
              </a:rPr>
              <a:t>lmrl</a:t>
            </a:r>
            <a:r>
              <a:rPr lang="en-US" sz="1200" b="1" kern="1300" spc="71" dirty="0">
                <a:solidFill>
                  <a:schemeClr val="bg1"/>
                </a:solidFill>
                <a:latin typeface="Typo Hoop Demo" panose="02000500000000000000" pitchFamily="2" charset="0"/>
              </a:rPr>
              <a:t> </a:t>
            </a:r>
            <a:r>
              <a:rPr lang="en-US" sz="1200" b="1" kern="1300" spc="71" dirty="0" err="1">
                <a:solidFill>
                  <a:schemeClr val="bg1"/>
                </a:solidFill>
                <a:latin typeface="Typo Hoop Demo" panose="02000500000000000000" pitchFamily="2" charset="0"/>
              </a:rPr>
              <a:t>projet</a:t>
            </a:r>
            <a:r>
              <a:rPr lang="en-US" sz="1200" b="1" kern="1300" spc="71" dirty="0">
                <a:solidFill>
                  <a:schemeClr val="bg1"/>
                </a:solidFill>
                <a:latin typeface="Typo Hoop Demo" panose="02000500000000000000" pitchFamily="2" charset="0"/>
              </a:rPr>
              <a:t> </a:t>
            </a:r>
            <a:r>
              <a:rPr lang="en-US" sz="1200" b="1" kern="1300" spc="71" dirty="0" err="1">
                <a:solidFill>
                  <a:schemeClr val="bg1"/>
                </a:solidFill>
                <a:latin typeface="Typo Hoop Demo" panose="02000500000000000000" pitchFamily="2" charset="0"/>
              </a:rPr>
              <a:t>d’établissement</a:t>
            </a:r>
            <a:endParaRPr lang="en-US" sz="1200" b="1" kern="1300" spc="71" dirty="0">
              <a:solidFill>
                <a:schemeClr val="bg1"/>
              </a:solidFill>
              <a:latin typeface="Typo Hoop Demo" panose="02000500000000000000" pitchFamily="2" charset="0"/>
            </a:endParaRPr>
          </a:p>
        </p:txBody>
      </p:sp>
      <p:sp>
        <p:nvSpPr>
          <p:cNvPr id="41" name="Rectangle: Rounded Corners 40">
            <a:extLst>
              <a:ext uri="{FF2B5EF4-FFF2-40B4-BE49-F238E27FC236}">
                <a16:creationId xmlns:a16="http://schemas.microsoft.com/office/drawing/2014/main" id="{3F5737A7-4717-4FE7-81EA-7C23A0E3B786}"/>
              </a:ext>
            </a:extLst>
          </p:cNvPr>
          <p:cNvSpPr/>
          <p:nvPr/>
        </p:nvSpPr>
        <p:spPr>
          <a:xfrm rot="5400000">
            <a:off x="5675964" y="737080"/>
            <a:ext cx="260125" cy="262764"/>
          </a:xfrm>
          <a:prstGeom prst="roundRect">
            <a:avLst>
              <a:gd name="adj" fmla="val 50000"/>
            </a:avLst>
          </a:prstGeom>
          <a:solidFill>
            <a:srgbClr val="F2A0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/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E7114AF3-4C1C-4F4E-A8A5-ACD319CB72AF}"/>
              </a:ext>
            </a:extLst>
          </p:cNvPr>
          <p:cNvGrpSpPr/>
          <p:nvPr/>
        </p:nvGrpSpPr>
        <p:grpSpPr>
          <a:xfrm>
            <a:off x="249381" y="1080835"/>
            <a:ext cx="3908874" cy="276999"/>
            <a:chOff x="418242" y="2694183"/>
            <a:chExt cx="3908874" cy="276999"/>
          </a:xfrm>
        </p:grpSpPr>
        <p:sp>
          <p:nvSpPr>
            <p:cNvPr id="16" name="Rectangle: Rounded Corners 15">
              <a:extLst>
                <a:ext uri="{FF2B5EF4-FFF2-40B4-BE49-F238E27FC236}">
                  <a16:creationId xmlns:a16="http://schemas.microsoft.com/office/drawing/2014/main" id="{C31C379F-FD81-4948-91E7-6A8914082BF3}"/>
                </a:ext>
              </a:extLst>
            </p:cNvPr>
            <p:cNvSpPr/>
            <p:nvPr/>
          </p:nvSpPr>
          <p:spPr>
            <a:xfrm rot="5400000">
              <a:off x="2249838" y="864700"/>
              <a:ext cx="245681" cy="3908874"/>
            </a:xfrm>
            <a:prstGeom prst="roundRect">
              <a:avLst>
                <a:gd name="adj" fmla="val 50000"/>
              </a:avLst>
            </a:prstGeom>
            <a:solidFill>
              <a:srgbClr val="CC5A21">
                <a:alpha val="56863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/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AB272BFB-CE18-4D0F-AAB9-F8110D05C6B3}"/>
                </a:ext>
              </a:extLst>
            </p:cNvPr>
            <p:cNvSpPr txBox="1"/>
            <p:nvPr/>
          </p:nvSpPr>
          <p:spPr>
            <a:xfrm>
              <a:off x="789246" y="2694183"/>
              <a:ext cx="304610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kern="1300" spc="71" dirty="0">
                  <a:solidFill>
                    <a:schemeClr val="accent2">
                      <a:lumMod val="50000"/>
                    </a:schemeClr>
                  </a:solidFill>
                  <a:latin typeface="Typo Hoop Demo" panose="02000500000000000000" pitchFamily="2" charset="0"/>
                </a:rPr>
                <a:t>KI-Tools - </a:t>
              </a:r>
              <a:r>
                <a:rPr lang="en-US" sz="1200" kern="1300" spc="71" dirty="0" err="1">
                  <a:solidFill>
                    <a:schemeClr val="accent2">
                      <a:lumMod val="50000"/>
                    </a:schemeClr>
                  </a:solidFill>
                  <a:latin typeface="Typo Hoop Demo" panose="02000500000000000000" pitchFamily="2" charset="0"/>
                </a:rPr>
                <a:t>Fobizz</a:t>
              </a:r>
              <a:endParaRPr lang="en-US" sz="1200" kern="1300" spc="71" dirty="0">
                <a:solidFill>
                  <a:schemeClr val="accent2">
                    <a:lumMod val="50000"/>
                  </a:schemeClr>
                </a:solidFill>
                <a:latin typeface="Typo Hoop Demo" panose="02000500000000000000" pitchFamily="2" charset="0"/>
              </a:endParaRPr>
            </a:p>
          </p:txBody>
        </p:sp>
        <p:sp>
          <p:nvSpPr>
            <p:cNvPr id="20" name="Rectangle: Rounded Corners 19">
              <a:extLst>
                <a:ext uri="{FF2B5EF4-FFF2-40B4-BE49-F238E27FC236}">
                  <a16:creationId xmlns:a16="http://schemas.microsoft.com/office/drawing/2014/main" id="{AD05BB86-2378-467C-B034-52B86AE424C5}"/>
                </a:ext>
              </a:extLst>
            </p:cNvPr>
            <p:cNvSpPr/>
            <p:nvPr/>
          </p:nvSpPr>
          <p:spPr>
            <a:xfrm>
              <a:off x="425460" y="2706775"/>
              <a:ext cx="235268" cy="231341"/>
            </a:xfrm>
            <a:prstGeom prst="roundRect">
              <a:avLst>
                <a:gd name="adj" fmla="val 50000"/>
              </a:avLst>
            </a:prstGeom>
            <a:solidFill>
              <a:srgbClr val="C9543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>
                  <a:latin typeface="Typo Hoop Demo" panose="02000500000000000000" pitchFamily="2" charset="0"/>
                </a:rPr>
                <a:t>2</a:t>
              </a:r>
            </a:p>
          </p:txBody>
        </p:sp>
      </p:grpSp>
      <p:pic>
        <p:nvPicPr>
          <p:cNvPr id="11" name="Picture 10">
            <a:extLst>
              <a:ext uri="{FF2B5EF4-FFF2-40B4-BE49-F238E27FC236}">
                <a16:creationId xmlns:a16="http://schemas.microsoft.com/office/drawing/2014/main" id="{A428A1B4-B242-4AA4-9F5F-EBA1F5FD583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2789" y="1784876"/>
            <a:ext cx="9753600" cy="4594496"/>
          </a:xfrm>
          <a:prstGeom prst="rect">
            <a:avLst/>
          </a:prstGeom>
        </p:spPr>
      </p:pic>
      <p:sp>
        <p:nvSpPr>
          <p:cNvPr id="13" name="Callout: Bent Line with Border and Accent Bar 12">
            <a:extLst>
              <a:ext uri="{FF2B5EF4-FFF2-40B4-BE49-F238E27FC236}">
                <a16:creationId xmlns:a16="http://schemas.microsoft.com/office/drawing/2014/main" id="{0ABEF73F-F0DE-4D62-BF50-1819275C3114}"/>
              </a:ext>
            </a:extLst>
          </p:cNvPr>
          <p:cNvSpPr/>
          <p:nvPr/>
        </p:nvSpPr>
        <p:spPr>
          <a:xfrm>
            <a:off x="8959010" y="2423590"/>
            <a:ext cx="2966720" cy="570223"/>
          </a:xfrm>
          <a:prstGeom prst="accentBorderCallout2">
            <a:avLst>
              <a:gd name="adj1" fmla="val 19474"/>
              <a:gd name="adj2" fmla="val -3082"/>
              <a:gd name="adj3" fmla="val 18750"/>
              <a:gd name="adj4" fmla="val -16667"/>
              <a:gd name="adj5" fmla="val -4733"/>
              <a:gd name="adj6" fmla="val -24293"/>
            </a:avLst>
          </a:prstGeom>
          <a:solidFill>
            <a:srgbClr val="D98974"/>
          </a:solidFill>
          <a:ln>
            <a:solidFill>
              <a:srgbClr val="C9543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Typo Hoop Demo" panose="02000500000000000000" pitchFamily="2" charset="0"/>
              </a:rPr>
              <a:t>LOGIN mat IAM</a:t>
            </a:r>
          </a:p>
        </p:txBody>
      </p:sp>
      <p:sp>
        <p:nvSpPr>
          <p:cNvPr id="22" name="Callout: Bent Line with Border and Accent Bar 21">
            <a:extLst>
              <a:ext uri="{FF2B5EF4-FFF2-40B4-BE49-F238E27FC236}">
                <a16:creationId xmlns:a16="http://schemas.microsoft.com/office/drawing/2014/main" id="{D76E915A-8341-45CE-A374-DE77777A07FF}"/>
              </a:ext>
            </a:extLst>
          </p:cNvPr>
          <p:cNvSpPr/>
          <p:nvPr/>
        </p:nvSpPr>
        <p:spPr>
          <a:xfrm>
            <a:off x="1450770" y="5775052"/>
            <a:ext cx="2966720" cy="570223"/>
          </a:xfrm>
          <a:prstGeom prst="accentBorderCallout2">
            <a:avLst>
              <a:gd name="adj1" fmla="val 19474"/>
              <a:gd name="adj2" fmla="val -3082"/>
              <a:gd name="adj3" fmla="val 18750"/>
              <a:gd name="adj4" fmla="val -16667"/>
              <a:gd name="adj5" fmla="val -76003"/>
              <a:gd name="adj6" fmla="val -21097"/>
            </a:avLst>
          </a:prstGeom>
          <a:solidFill>
            <a:srgbClr val="D98974"/>
          </a:solidFill>
          <a:ln>
            <a:solidFill>
              <a:srgbClr val="C9543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>
                <a:latin typeface="Typo Hoop Demo" panose="02000500000000000000" pitchFamily="2" charset="0"/>
              </a:rPr>
              <a:t>Alles</a:t>
            </a:r>
            <a:r>
              <a:rPr lang="en-US" dirty="0">
                <a:latin typeface="Typo Hoop Demo" panose="02000500000000000000" pitchFamily="2" charset="0"/>
              </a:rPr>
              <a:t> </a:t>
            </a:r>
            <a:r>
              <a:rPr lang="en-US" dirty="0" err="1">
                <a:latin typeface="Typo Hoop Demo" panose="02000500000000000000" pitchFamily="2" charset="0"/>
              </a:rPr>
              <a:t>confirméieren</a:t>
            </a:r>
            <a:endParaRPr lang="en-US" dirty="0">
              <a:latin typeface="Typo Hoop Demo" panose="02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7979396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7782F3F7-343C-4D50-A1C8-008BA92A96BA}"/>
              </a:ext>
            </a:extLst>
          </p:cNvPr>
          <p:cNvSpPr/>
          <p:nvPr/>
        </p:nvSpPr>
        <p:spPr>
          <a:xfrm rot="5400000">
            <a:off x="2967587" y="-1974593"/>
            <a:ext cx="249698" cy="5686110"/>
          </a:xfrm>
          <a:prstGeom prst="roundRect">
            <a:avLst>
              <a:gd name="adj" fmla="val 50000"/>
            </a:avLst>
          </a:prstGeom>
          <a:solidFill>
            <a:srgbClr val="CC5A2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DFFA30E-67E0-425B-AF2D-007E8CA34AC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4237" y="144634"/>
            <a:ext cx="1515393" cy="619490"/>
          </a:xfrm>
          <a:prstGeom prst="rect">
            <a:avLst/>
          </a:prstGeom>
          <a:noFill/>
        </p:spPr>
      </p:pic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DCD9DBD1-DF3E-4AA6-A089-CD4FA476C778}"/>
              </a:ext>
            </a:extLst>
          </p:cNvPr>
          <p:cNvSpPr/>
          <p:nvPr/>
        </p:nvSpPr>
        <p:spPr>
          <a:xfrm rot="5400000">
            <a:off x="896206" y="37166"/>
            <a:ext cx="245681" cy="598653"/>
          </a:xfrm>
          <a:prstGeom prst="roundRect">
            <a:avLst>
              <a:gd name="adj" fmla="val 50000"/>
            </a:avLst>
          </a:prstGeom>
          <a:solidFill>
            <a:srgbClr val="FDB89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/>
          </a:p>
        </p:txBody>
      </p:sp>
      <p:sp>
        <p:nvSpPr>
          <p:cNvPr id="29" name="Rectangle: Rounded Corners 28">
            <a:extLst>
              <a:ext uri="{FF2B5EF4-FFF2-40B4-BE49-F238E27FC236}">
                <a16:creationId xmlns:a16="http://schemas.microsoft.com/office/drawing/2014/main" id="{AAC0D123-B1EB-4526-BCA8-09BFDAA5249E}"/>
              </a:ext>
            </a:extLst>
          </p:cNvPr>
          <p:cNvSpPr/>
          <p:nvPr/>
        </p:nvSpPr>
        <p:spPr>
          <a:xfrm rot="5400000">
            <a:off x="694301" y="287561"/>
            <a:ext cx="237457" cy="619592"/>
          </a:xfrm>
          <a:prstGeom prst="roundRect">
            <a:avLst>
              <a:gd name="adj" fmla="val 50000"/>
            </a:avLst>
          </a:prstGeom>
          <a:solidFill>
            <a:srgbClr val="D86E4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B3A54D0-15E6-4CAD-BF3A-092843F1EEB7}"/>
              </a:ext>
            </a:extLst>
          </p:cNvPr>
          <p:cNvSpPr txBox="1"/>
          <p:nvPr/>
        </p:nvSpPr>
        <p:spPr>
          <a:xfrm>
            <a:off x="2824144" y="103110"/>
            <a:ext cx="24072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D98974"/>
                </a:solidFill>
                <a:latin typeface="Typo Hoop Demo" panose="02000500000000000000" pitchFamily="2" charset="0"/>
              </a:rPr>
              <a:t>Ki-</a:t>
            </a:r>
            <a:r>
              <a:rPr lang="en-US" sz="2800" b="1" dirty="0" err="1">
                <a:solidFill>
                  <a:srgbClr val="D98974"/>
                </a:solidFill>
                <a:latin typeface="Typo Hoop Demo" panose="02000500000000000000" pitchFamily="2" charset="0"/>
              </a:rPr>
              <a:t>kompass</a:t>
            </a:r>
            <a:endParaRPr lang="en-US" sz="2800" b="1" dirty="0">
              <a:solidFill>
                <a:srgbClr val="D98974"/>
              </a:solidFill>
              <a:latin typeface="Typo Hoop Demo" panose="02000500000000000000" pitchFamily="2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A5B5CC5F-CF8D-4A1A-91EE-E4A938260F4A}"/>
              </a:ext>
            </a:extLst>
          </p:cNvPr>
          <p:cNvSpPr txBox="1"/>
          <p:nvPr/>
        </p:nvSpPr>
        <p:spPr>
          <a:xfrm>
            <a:off x="249381" y="724093"/>
            <a:ext cx="30461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kern="1300" spc="71" dirty="0" err="1">
                <a:solidFill>
                  <a:schemeClr val="bg1"/>
                </a:solidFill>
                <a:latin typeface="Typo Hoop Demo" panose="02000500000000000000" pitchFamily="2" charset="0"/>
              </a:rPr>
              <a:t>lmrl</a:t>
            </a:r>
            <a:r>
              <a:rPr lang="en-US" sz="1200" b="1" kern="1300" spc="71" dirty="0">
                <a:solidFill>
                  <a:schemeClr val="bg1"/>
                </a:solidFill>
                <a:latin typeface="Typo Hoop Demo" panose="02000500000000000000" pitchFamily="2" charset="0"/>
              </a:rPr>
              <a:t> </a:t>
            </a:r>
            <a:r>
              <a:rPr lang="en-US" sz="1200" b="1" kern="1300" spc="71" dirty="0" err="1">
                <a:solidFill>
                  <a:schemeClr val="bg1"/>
                </a:solidFill>
                <a:latin typeface="Typo Hoop Demo" panose="02000500000000000000" pitchFamily="2" charset="0"/>
              </a:rPr>
              <a:t>projet</a:t>
            </a:r>
            <a:r>
              <a:rPr lang="en-US" sz="1200" b="1" kern="1300" spc="71" dirty="0">
                <a:solidFill>
                  <a:schemeClr val="bg1"/>
                </a:solidFill>
                <a:latin typeface="Typo Hoop Demo" panose="02000500000000000000" pitchFamily="2" charset="0"/>
              </a:rPr>
              <a:t> </a:t>
            </a:r>
            <a:r>
              <a:rPr lang="en-US" sz="1200" b="1" kern="1300" spc="71" dirty="0" err="1">
                <a:solidFill>
                  <a:schemeClr val="bg1"/>
                </a:solidFill>
                <a:latin typeface="Typo Hoop Demo" panose="02000500000000000000" pitchFamily="2" charset="0"/>
              </a:rPr>
              <a:t>d’établissement</a:t>
            </a:r>
            <a:endParaRPr lang="en-US" sz="1200" b="1" kern="1300" spc="71" dirty="0">
              <a:solidFill>
                <a:schemeClr val="bg1"/>
              </a:solidFill>
              <a:latin typeface="Typo Hoop Demo" panose="02000500000000000000" pitchFamily="2" charset="0"/>
            </a:endParaRPr>
          </a:p>
        </p:txBody>
      </p:sp>
      <p:sp>
        <p:nvSpPr>
          <p:cNvPr id="41" name="Rectangle: Rounded Corners 40">
            <a:extLst>
              <a:ext uri="{FF2B5EF4-FFF2-40B4-BE49-F238E27FC236}">
                <a16:creationId xmlns:a16="http://schemas.microsoft.com/office/drawing/2014/main" id="{3F5737A7-4717-4FE7-81EA-7C23A0E3B786}"/>
              </a:ext>
            </a:extLst>
          </p:cNvPr>
          <p:cNvSpPr/>
          <p:nvPr/>
        </p:nvSpPr>
        <p:spPr>
          <a:xfrm rot="5400000">
            <a:off x="5675964" y="737080"/>
            <a:ext cx="260125" cy="262764"/>
          </a:xfrm>
          <a:prstGeom prst="roundRect">
            <a:avLst>
              <a:gd name="adj" fmla="val 50000"/>
            </a:avLst>
          </a:prstGeom>
          <a:solidFill>
            <a:srgbClr val="F2A0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/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E7114AF3-4C1C-4F4E-A8A5-ACD319CB72AF}"/>
              </a:ext>
            </a:extLst>
          </p:cNvPr>
          <p:cNvGrpSpPr/>
          <p:nvPr/>
        </p:nvGrpSpPr>
        <p:grpSpPr>
          <a:xfrm>
            <a:off x="249381" y="1080835"/>
            <a:ext cx="3908874" cy="276999"/>
            <a:chOff x="418242" y="2694183"/>
            <a:chExt cx="3908874" cy="276999"/>
          </a:xfrm>
        </p:grpSpPr>
        <p:sp>
          <p:nvSpPr>
            <p:cNvPr id="16" name="Rectangle: Rounded Corners 15">
              <a:extLst>
                <a:ext uri="{FF2B5EF4-FFF2-40B4-BE49-F238E27FC236}">
                  <a16:creationId xmlns:a16="http://schemas.microsoft.com/office/drawing/2014/main" id="{C31C379F-FD81-4948-91E7-6A8914082BF3}"/>
                </a:ext>
              </a:extLst>
            </p:cNvPr>
            <p:cNvSpPr/>
            <p:nvPr/>
          </p:nvSpPr>
          <p:spPr>
            <a:xfrm rot="5400000">
              <a:off x="2249838" y="864700"/>
              <a:ext cx="245681" cy="3908874"/>
            </a:xfrm>
            <a:prstGeom prst="roundRect">
              <a:avLst>
                <a:gd name="adj" fmla="val 50000"/>
              </a:avLst>
            </a:prstGeom>
            <a:solidFill>
              <a:srgbClr val="CC5A21">
                <a:alpha val="56863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/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AB272BFB-CE18-4D0F-AAB9-F8110D05C6B3}"/>
                </a:ext>
              </a:extLst>
            </p:cNvPr>
            <p:cNvSpPr txBox="1"/>
            <p:nvPr/>
          </p:nvSpPr>
          <p:spPr>
            <a:xfrm>
              <a:off x="789246" y="2694183"/>
              <a:ext cx="304610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kern="1300" spc="71" dirty="0">
                  <a:solidFill>
                    <a:schemeClr val="accent2">
                      <a:lumMod val="50000"/>
                    </a:schemeClr>
                  </a:solidFill>
                  <a:latin typeface="Typo Hoop Demo" panose="02000500000000000000" pitchFamily="2" charset="0"/>
                </a:rPr>
                <a:t>KI-Tools - </a:t>
              </a:r>
              <a:r>
                <a:rPr lang="en-US" sz="1200" kern="1300" spc="71" dirty="0" err="1">
                  <a:solidFill>
                    <a:schemeClr val="accent2">
                      <a:lumMod val="50000"/>
                    </a:schemeClr>
                  </a:solidFill>
                  <a:latin typeface="Typo Hoop Demo" panose="02000500000000000000" pitchFamily="2" charset="0"/>
                </a:rPr>
                <a:t>Fobizz</a:t>
              </a:r>
              <a:endParaRPr lang="en-US" sz="1200" kern="1300" spc="71" dirty="0">
                <a:solidFill>
                  <a:schemeClr val="accent2">
                    <a:lumMod val="50000"/>
                  </a:schemeClr>
                </a:solidFill>
                <a:latin typeface="Typo Hoop Demo" panose="02000500000000000000" pitchFamily="2" charset="0"/>
              </a:endParaRPr>
            </a:p>
          </p:txBody>
        </p:sp>
        <p:sp>
          <p:nvSpPr>
            <p:cNvPr id="20" name="Rectangle: Rounded Corners 19">
              <a:extLst>
                <a:ext uri="{FF2B5EF4-FFF2-40B4-BE49-F238E27FC236}">
                  <a16:creationId xmlns:a16="http://schemas.microsoft.com/office/drawing/2014/main" id="{AD05BB86-2378-467C-B034-52B86AE424C5}"/>
                </a:ext>
              </a:extLst>
            </p:cNvPr>
            <p:cNvSpPr/>
            <p:nvPr/>
          </p:nvSpPr>
          <p:spPr>
            <a:xfrm>
              <a:off x="425460" y="2706775"/>
              <a:ext cx="235268" cy="231341"/>
            </a:xfrm>
            <a:prstGeom prst="roundRect">
              <a:avLst>
                <a:gd name="adj" fmla="val 50000"/>
              </a:avLst>
            </a:prstGeom>
            <a:solidFill>
              <a:srgbClr val="C9543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>
                  <a:latin typeface="Typo Hoop Demo" panose="02000500000000000000" pitchFamily="2" charset="0"/>
                </a:rPr>
                <a:t>2</a:t>
              </a:r>
            </a:p>
          </p:txBody>
        </p:sp>
      </p:grpSp>
      <p:pic>
        <p:nvPicPr>
          <p:cNvPr id="7" name="Picture 6">
            <a:extLst>
              <a:ext uri="{FF2B5EF4-FFF2-40B4-BE49-F238E27FC236}">
                <a16:creationId xmlns:a16="http://schemas.microsoft.com/office/drawing/2014/main" id="{32FD113F-2EB4-4468-B3C2-5838808E7FC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9380" y="1526638"/>
            <a:ext cx="9367856" cy="555237"/>
          </a:xfrm>
          <a:prstGeom prst="rect">
            <a:avLst/>
          </a:prstGeom>
        </p:spPr>
      </p:pic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3B8ED327-6CC3-4A6A-8326-9F42888EA33A}"/>
              </a:ext>
            </a:extLst>
          </p:cNvPr>
          <p:cNvSpPr/>
          <p:nvPr/>
        </p:nvSpPr>
        <p:spPr>
          <a:xfrm>
            <a:off x="4187670" y="2534920"/>
            <a:ext cx="6428229" cy="894080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>
                <a:solidFill>
                  <a:schemeClr val="accent1">
                    <a:lumMod val="50000"/>
                  </a:schemeClr>
                </a:solidFill>
                <a:latin typeface="Typo Hoop Demo" panose="02000500000000000000" pitchFamily="2" charset="0"/>
              </a:rPr>
              <a:t>Formatiounen</a:t>
            </a:r>
            <a:endParaRPr lang="en-US" dirty="0">
              <a:solidFill>
                <a:schemeClr val="accent1">
                  <a:lumMod val="50000"/>
                </a:schemeClr>
              </a:solidFill>
              <a:latin typeface="Typo Hoop Demo" panose="02000500000000000000" pitchFamily="2" charset="0"/>
            </a:endParaRPr>
          </a:p>
        </p:txBody>
      </p:sp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5E4EE68F-C902-492F-99C9-B546771B3363}"/>
              </a:ext>
            </a:extLst>
          </p:cNvPr>
          <p:cNvSpPr/>
          <p:nvPr/>
        </p:nvSpPr>
        <p:spPr>
          <a:xfrm>
            <a:off x="4610296" y="3742268"/>
            <a:ext cx="6428229" cy="894080"/>
          </a:xfrm>
          <a:prstGeom prst="round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accent1">
                    <a:lumMod val="50000"/>
                  </a:schemeClr>
                </a:solidFill>
                <a:latin typeface="Typo Hoop Demo" panose="02000500000000000000" pitchFamily="2" charset="0"/>
              </a:rPr>
              <a:t>KI-Tools</a:t>
            </a:r>
          </a:p>
        </p:txBody>
      </p:sp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id="{1D8ADFB4-12CF-4848-9CA1-9A0B85806D18}"/>
              </a:ext>
            </a:extLst>
          </p:cNvPr>
          <p:cNvSpPr/>
          <p:nvPr/>
        </p:nvSpPr>
        <p:spPr>
          <a:xfrm>
            <a:off x="5348589" y="4980093"/>
            <a:ext cx="6428229" cy="894080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rgbClr val="D0E6C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>
                <a:solidFill>
                  <a:schemeClr val="accent1">
                    <a:lumMod val="50000"/>
                  </a:schemeClr>
                </a:solidFill>
                <a:latin typeface="Typo Hoop Demo" panose="02000500000000000000" pitchFamily="2" charset="0"/>
              </a:rPr>
              <a:t>Lehrermaterial</a:t>
            </a:r>
            <a:endParaRPr lang="en-US" dirty="0">
              <a:solidFill>
                <a:schemeClr val="accent1">
                  <a:lumMod val="50000"/>
                </a:schemeClr>
              </a:solidFill>
              <a:latin typeface="Typo Hoop Demo" panose="02000500000000000000" pitchFamily="2" charset="0"/>
            </a:endParaRP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9EEC7531-60CA-456F-B4B5-CAEF0BCC2679}"/>
              </a:ext>
            </a:extLst>
          </p:cNvPr>
          <p:cNvSpPr/>
          <p:nvPr/>
        </p:nvSpPr>
        <p:spPr>
          <a:xfrm>
            <a:off x="1318373" y="1476587"/>
            <a:ext cx="530747" cy="745066"/>
          </a:xfrm>
          <a:prstGeom prst="roundRect">
            <a:avLst/>
          </a:prstGeom>
          <a:solidFill>
            <a:srgbClr val="B4C7E7">
              <a:alpha val="5490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: Rounded Corners 23">
            <a:extLst>
              <a:ext uri="{FF2B5EF4-FFF2-40B4-BE49-F238E27FC236}">
                <a16:creationId xmlns:a16="http://schemas.microsoft.com/office/drawing/2014/main" id="{E560A091-ED17-482B-9084-7F81619484EC}"/>
              </a:ext>
            </a:extLst>
          </p:cNvPr>
          <p:cNvSpPr/>
          <p:nvPr/>
        </p:nvSpPr>
        <p:spPr>
          <a:xfrm>
            <a:off x="1938443" y="1476587"/>
            <a:ext cx="801187" cy="745066"/>
          </a:xfrm>
          <a:prstGeom prst="roundRect">
            <a:avLst/>
          </a:prstGeom>
          <a:solidFill>
            <a:srgbClr val="C95435">
              <a:alpha val="5490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id="{180F29E7-15EC-4344-AC27-0C5DD0BFBF9A}"/>
              </a:ext>
            </a:extLst>
          </p:cNvPr>
          <p:cNvSpPr/>
          <p:nvPr/>
        </p:nvSpPr>
        <p:spPr>
          <a:xfrm>
            <a:off x="2824144" y="1476587"/>
            <a:ext cx="1131483" cy="745066"/>
          </a:xfrm>
          <a:prstGeom prst="roundRect">
            <a:avLst/>
          </a:prstGeom>
          <a:solidFill>
            <a:schemeClr val="accent6">
              <a:lumMod val="60000"/>
              <a:lumOff val="40000"/>
              <a:alpha val="54902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Connector: Curved 17">
            <a:extLst>
              <a:ext uri="{FF2B5EF4-FFF2-40B4-BE49-F238E27FC236}">
                <a16:creationId xmlns:a16="http://schemas.microsoft.com/office/drawing/2014/main" id="{C5E0A036-E535-4D59-B15B-2D12AFABBA19}"/>
              </a:ext>
            </a:extLst>
          </p:cNvPr>
          <p:cNvCxnSpPr>
            <a:cxnSpLocks/>
            <a:stCxn id="12" idx="2"/>
            <a:endCxn id="9" idx="1"/>
          </p:cNvCxnSpPr>
          <p:nvPr/>
        </p:nvCxnSpPr>
        <p:spPr>
          <a:xfrm rot="16200000" flipH="1">
            <a:off x="2505555" y="1299844"/>
            <a:ext cx="760307" cy="2603923"/>
          </a:xfrm>
          <a:prstGeom prst="curvedConnector2">
            <a:avLst/>
          </a:prstGeom>
          <a:ln w="19050">
            <a:solidFill>
              <a:srgbClr val="D6E0F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Connector: Curved 29">
            <a:extLst>
              <a:ext uri="{FF2B5EF4-FFF2-40B4-BE49-F238E27FC236}">
                <a16:creationId xmlns:a16="http://schemas.microsoft.com/office/drawing/2014/main" id="{E046908E-95CE-4EA0-AF4B-725775CA0DDC}"/>
              </a:ext>
            </a:extLst>
          </p:cNvPr>
          <p:cNvCxnSpPr>
            <a:cxnSpLocks/>
            <a:stCxn id="24" idx="2"/>
            <a:endCxn id="21" idx="1"/>
          </p:cNvCxnSpPr>
          <p:nvPr/>
        </p:nvCxnSpPr>
        <p:spPr>
          <a:xfrm rot="16200000" flipH="1">
            <a:off x="2490839" y="2069850"/>
            <a:ext cx="1967655" cy="2271259"/>
          </a:xfrm>
          <a:prstGeom prst="curvedConnector2">
            <a:avLst/>
          </a:prstGeom>
          <a:ln w="19050">
            <a:solidFill>
              <a:srgbClr val="E1A19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Connector: Curved 31">
            <a:extLst>
              <a:ext uri="{FF2B5EF4-FFF2-40B4-BE49-F238E27FC236}">
                <a16:creationId xmlns:a16="http://schemas.microsoft.com/office/drawing/2014/main" id="{87AEE0D8-FE1B-40B9-8A1C-127F51C2F76F}"/>
              </a:ext>
            </a:extLst>
          </p:cNvPr>
          <p:cNvCxnSpPr>
            <a:cxnSpLocks/>
            <a:stCxn id="25" idx="2"/>
            <a:endCxn id="23" idx="1"/>
          </p:cNvCxnSpPr>
          <p:nvPr/>
        </p:nvCxnSpPr>
        <p:spPr>
          <a:xfrm rot="16200000" flipH="1">
            <a:off x="2766497" y="2845041"/>
            <a:ext cx="3205480" cy="1958703"/>
          </a:xfrm>
          <a:prstGeom prst="curvedConnector2">
            <a:avLst/>
          </a:prstGeom>
          <a:ln w="19050">
            <a:solidFill>
              <a:srgbClr val="D0E6C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254025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21" grpId="0" animBg="1"/>
      <p:bldP spid="23" grpId="0" animBg="1"/>
      <p:bldP spid="12" grpId="0" animBg="1"/>
      <p:bldP spid="24" grpId="0" animBg="1"/>
      <p:bldP spid="2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7782F3F7-343C-4D50-A1C8-008BA92A96BA}"/>
              </a:ext>
            </a:extLst>
          </p:cNvPr>
          <p:cNvSpPr/>
          <p:nvPr/>
        </p:nvSpPr>
        <p:spPr>
          <a:xfrm rot="5400000">
            <a:off x="2967587" y="-1974593"/>
            <a:ext cx="249698" cy="5686110"/>
          </a:xfrm>
          <a:prstGeom prst="roundRect">
            <a:avLst>
              <a:gd name="adj" fmla="val 50000"/>
            </a:avLst>
          </a:prstGeom>
          <a:solidFill>
            <a:srgbClr val="CC5A2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DFFA30E-67E0-425B-AF2D-007E8CA34AC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4237" y="144634"/>
            <a:ext cx="1515393" cy="619490"/>
          </a:xfrm>
          <a:prstGeom prst="rect">
            <a:avLst/>
          </a:prstGeom>
          <a:noFill/>
        </p:spPr>
      </p:pic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DCD9DBD1-DF3E-4AA6-A089-CD4FA476C778}"/>
              </a:ext>
            </a:extLst>
          </p:cNvPr>
          <p:cNvSpPr/>
          <p:nvPr/>
        </p:nvSpPr>
        <p:spPr>
          <a:xfrm rot="5400000">
            <a:off x="896206" y="37166"/>
            <a:ext cx="245681" cy="598653"/>
          </a:xfrm>
          <a:prstGeom prst="roundRect">
            <a:avLst>
              <a:gd name="adj" fmla="val 50000"/>
            </a:avLst>
          </a:prstGeom>
          <a:solidFill>
            <a:srgbClr val="FDB89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/>
          </a:p>
        </p:txBody>
      </p:sp>
      <p:sp>
        <p:nvSpPr>
          <p:cNvPr id="29" name="Rectangle: Rounded Corners 28">
            <a:extLst>
              <a:ext uri="{FF2B5EF4-FFF2-40B4-BE49-F238E27FC236}">
                <a16:creationId xmlns:a16="http://schemas.microsoft.com/office/drawing/2014/main" id="{AAC0D123-B1EB-4526-BCA8-09BFDAA5249E}"/>
              </a:ext>
            </a:extLst>
          </p:cNvPr>
          <p:cNvSpPr/>
          <p:nvPr/>
        </p:nvSpPr>
        <p:spPr>
          <a:xfrm rot="5400000">
            <a:off x="694301" y="287561"/>
            <a:ext cx="237457" cy="619592"/>
          </a:xfrm>
          <a:prstGeom prst="roundRect">
            <a:avLst>
              <a:gd name="adj" fmla="val 50000"/>
            </a:avLst>
          </a:prstGeom>
          <a:solidFill>
            <a:srgbClr val="D86E4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B3A54D0-15E6-4CAD-BF3A-092843F1EEB7}"/>
              </a:ext>
            </a:extLst>
          </p:cNvPr>
          <p:cNvSpPr txBox="1"/>
          <p:nvPr/>
        </p:nvSpPr>
        <p:spPr>
          <a:xfrm>
            <a:off x="2824144" y="103110"/>
            <a:ext cx="24072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D98974"/>
                </a:solidFill>
                <a:latin typeface="Typo Hoop Demo" panose="02000500000000000000" pitchFamily="2" charset="0"/>
              </a:rPr>
              <a:t>Ki-</a:t>
            </a:r>
            <a:r>
              <a:rPr lang="en-US" sz="2800" b="1" dirty="0" err="1">
                <a:solidFill>
                  <a:srgbClr val="D98974"/>
                </a:solidFill>
                <a:latin typeface="Typo Hoop Demo" panose="02000500000000000000" pitchFamily="2" charset="0"/>
              </a:rPr>
              <a:t>kompass</a:t>
            </a:r>
            <a:endParaRPr lang="en-US" sz="2800" b="1" dirty="0">
              <a:solidFill>
                <a:srgbClr val="D98974"/>
              </a:solidFill>
              <a:latin typeface="Typo Hoop Demo" panose="02000500000000000000" pitchFamily="2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A5B5CC5F-CF8D-4A1A-91EE-E4A938260F4A}"/>
              </a:ext>
            </a:extLst>
          </p:cNvPr>
          <p:cNvSpPr txBox="1"/>
          <p:nvPr/>
        </p:nvSpPr>
        <p:spPr>
          <a:xfrm>
            <a:off x="249381" y="724093"/>
            <a:ext cx="30461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kern="1300" spc="71" dirty="0" err="1">
                <a:solidFill>
                  <a:schemeClr val="bg1"/>
                </a:solidFill>
                <a:latin typeface="Typo Hoop Demo" panose="02000500000000000000" pitchFamily="2" charset="0"/>
              </a:rPr>
              <a:t>lmrl</a:t>
            </a:r>
            <a:r>
              <a:rPr lang="en-US" sz="1200" b="1" kern="1300" spc="71" dirty="0">
                <a:solidFill>
                  <a:schemeClr val="bg1"/>
                </a:solidFill>
                <a:latin typeface="Typo Hoop Demo" panose="02000500000000000000" pitchFamily="2" charset="0"/>
              </a:rPr>
              <a:t> </a:t>
            </a:r>
            <a:r>
              <a:rPr lang="en-US" sz="1200" b="1" kern="1300" spc="71" dirty="0" err="1">
                <a:solidFill>
                  <a:schemeClr val="bg1"/>
                </a:solidFill>
                <a:latin typeface="Typo Hoop Demo" panose="02000500000000000000" pitchFamily="2" charset="0"/>
              </a:rPr>
              <a:t>projet</a:t>
            </a:r>
            <a:r>
              <a:rPr lang="en-US" sz="1200" b="1" kern="1300" spc="71" dirty="0">
                <a:solidFill>
                  <a:schemeClr val="bg1"/>
                </a:solidFill>
                <a:latin typeface="Typo Hoop Demo" panose="02000500000000000000" pitchFamily="2" charset="0"/>
              </a:rPr>
              <a:t> </a:t>
            </a:r>
            <a:r>
              <a:rPr lang="en-US" sz="1200" b="1" kern="1300" spc="71" dirty="0" err="1">
                <a:solidFill>
                  <a:schemeClr val="bg1"/>
                </a:solidFill>
                <a:latin typeface="Typo Hoop Demo" panose="02000500000000000000" pitchFamily="2" charset="0"/>
              </a:rPr>
              <a:t>d’établissement</a:t>
            </a:r>
            <a:endParaRPr lang="en-US" sz="1200" b="1" kern="1300" spc="71" dirty="0">
              <a:solidFill>
                <a:schemeClr val="bg1"/>
              </a:solidFill>
              <a:latin typeface="Typo Hoop Demo" panose="02000500000000000000" pitchFamily="2" charset="0"/>
            </a:endParaRPr>
          </a:p>
        </p:txBody>
      </p:sp>
      <p:sp>
        <p:nvSpPr>
          <p:cNvPr id="41" name="Rectangle: Rounded Corners 40">
            <a:extLst>
              <a:ext uri="{FF2B5EF4-FFF2-40B4-BE49-F238E27FC236}">
                <a16:creationId xmlns:a16="http://schemas.microsoft.com/office/drawing/2014/main" id="{3F5737A7-4717-4FE7-81EA-7C23A0E3B786}"/>
              </a:ext>
            </a:extLst>
          </p:cNvPr>
          <p:cNvSpPr/>
          <p:nvPr/>
        </p:nvSpPr>
        <p:spPr>
          <a:xfrm rot="5400000">
            <a:off x="5675964" y="737080"/>
            <a:ext cx="260125" cy="262764"/>
          </a:xfrm>
          <a:prstGeom prst="roundRect">
            <a:avLst>
              <a:gd name="adj" fmla="val 50000"/>
            </a:avLst>
          </a:prstGeom>
          <a:solidFill>
            <a:srgbClr val="F2A0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/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E7114AF3-4C1C-4F4E-A8A5-ACD319CB72AF}"/>
              </a:ext>
            </a:extLst>
          </p:cNvPr>
          <p:cNvGrpSpPr/>
          <p:nvPr/>
        </p:nvGrpSpPr>
        <p:grpSpPr>
          <a:xfrm>
            <a:off x="249381" y="1080835"/>
            <a:ext cx="3908874" cy="276999"/>
            <a:chOff x="418242" y="2694183"/>
            <a:chExt cx="3908874" cy="276999"/>
          </a:xfrm>
        </p:grpSpPr>
        <p:sp>
          <p:nvSpPr>
            <p:cNvPr id="16" name="Rectangle: Rounded Corners 15">
              <a:extLst>
                <a:ext uri="{FF2B5EF4-FFF2-40B4-BE49-F238E27FC236}">
                  <a16:creationId xmlns:a16="http://schemas.microsoft.com/office/drawing/2014/main" id="{C31C379F-FD81-4948-91E7-6A8914082BF3}"/>
                </a:ext>
              </a:extLst>
            </p:cNvPr>
            <p:cNvSpPr/>
            <p:nvPr/>
          </p:nvSpPr>
          <p:spPr>
            <a:xfrm rot="5400000">
              <a:off x="2249838" y="864700"/>
              <a:ext cx="245681" cy="3908874"/>
            </a:xfrm>
            <a:prstGeom prst="roundRect">
              <a:avLst>
                <a:gd name="adj" fmla="val 50000"/>
              </a:avLst>
            </a:prstGeom>
            <a:solidFill>
              <a:srgbClr val="CC5A21">
                <a:alpha val="56863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/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AB272BFB-CE18-4D0F-AAB9-F8110D05C6B3}"/>
                </a:ext>
              </a:extLst>
            </p:cNvPr>
            <p:cNvSpPr txBox="1"/>
            <p:nvPr/>
          </p:nvSpPr>
          <p:spPr>
            <a:xfrm>
              <a:off x="789246" y="2694183"/>
              <a:ext cx="304610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kern="1300" spc="71" dirty="0">
                  <a:solidFill>
                    <a:schemeClr val="accent2">
                      <a:lumMod val="50000"/>
                    </a:schemeClr>
                  </a:solidFill>
                  <a:latin typeface="Typo Hoop Demo" panose="02000500000000000000" pitchFamily="2" charset="0"/>
                </a:rPr>
                <a:t>KI-Tools - </a:t>
              </a:r>
              <a:r>
                <a:rPr lang="en-US" sz="1200" kern="1300" spc="71" dirty="0" err="1">
                  <a:solidFill>
                    <a:schemeClr val="accent2">
                      <a:lumMod val="50000"/>
                    </a:schemeClr>
                  </a:solidFill>
                  <a:latin typeface="Typo Hoop Demo" panose="02000500000000000000" pitchFamily="2" charset="0"/>
                </a:rPr>
                <a:t>Fobizz</a:t>
              </a:r>
              <a:endParaRPr lang="en-US" sz="1200" kern="1300" spc="71" dirty="0">
                <a:solidFill>
                  <a:schemeClr val="accent2">
                    <a:lumMod val="50000"/>
                  </a:schemeClr>
                </a:solidFill>
                <a:latin typeface="Typo Hoop Demo" panose="02000500000000000000" pitchFamily="2" charset="0"/>
              </a:endParaRPr>
            </a:p>
          </p:txBody>
        </p:sp>
        <p:sp>
          <p:nvSpPr>
            <p:cNvPr id="20" name="Rectangle: Rounded Corners 19">
              <a:extLst>
                <a:ext uri="{FF2B5EF4-FFF2-40B4-BE49-F238E27FC236}">
                  <a16:creationId xmlns:a16="http://schemas.microsoft.com/office/drawing/2014/main" id="{AD05BB86-2378-467C-B034-52B86AE424C5}"/>
                </a:ext>
              </a:extLst>
            </p:cNvPr>
            <p:cNvSpPr/>
            <p:nvPr/>
          </p:nvSpPr>
          <p:spPr>
            <a:xfrm>
              <a:off x="425460" y="2706775"/>
              <a:ext cx="235268" cy="231341"/>
            </a:xfrm>
            <a:prstGeom prst="roundRect">
              <a:avLst>
                <a:gd name="adj" fmla="val 50000"/>
              </a:avLst>
            </a:prstGeom>
            <a:solidFill>
              <a:srgbClr val="C9543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>
                  <a:latin typeface="Typo Hoop Demo" panose="02000500000000000000" pitchFamily="2" charset="0"/>
                </a:rPr>
                <a:t>2</a:t>
              </a:r>
            </a:p>
          </p:txBody>
        </p:sp>
      </p:grpSp>
      <p:pic>
        <p:nvPicPr>
          <p:cNvPr id="7" name="Picture 6">
            <a:extLst>
              <a:ext uri="{FF2B5EF4-FFF2-40B4-BE49-F238E27FC236}">
                <a16:creationId xmlns:a16="http://schemas.microsoft.com/office/drawing/2014/main" id="{32FD113F-2EB4-4468-B3C2-5838808E7FC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9380" y="1526638"/>
            <a:ext cx="9367856" cy="555237"/>
          </a:xfrm>
          <a:prstGeom prst="rect">
            <a:avLst/>
          </a:prstGeom>
        </p:spPr>
      </p:pic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9EEC7531-60CA-456F-B4B5-CAEF0BCC2679}"/>
              </a:ext>
            </a:extLst>
          </p:cNvPr>
          <p:cNvSpPr/>
          <p:nvPr/>
        </p:nvSpPr>
        <p:spPr>
          <a:xfrm>
            <a:off x="1318373" y="1476587"/>
            <a:ext cx="530747" cy="745066"/>
          </a:xfrm>
          <a:prstGeom prst="roundRect">
            <a:avLst/>
          </a:prstGeom>
          <a:solidFill>
            <a:srgbClr val="B4C7E7">
              <a:alpha val="5490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976B164-2FA3-4650-977A-26BA0C7FD2F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18602" y="2440055"/>
            <a:ext cx="3067478" cy="3562847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DA64EF08-1083-4398-A270-4CFEE03D7111}"/>
              </a:ext>
            </a:extLst>
          </p:cNvPr>
          <p:cNvSpPr/>
          <p:nvPr/>
        </p:nvSpPr>
        <p:spPr>
          <a:xfrm>
            <a:off x="5674644" y="2685888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>
                <a:latin typeface="Typo Hoop Demo" panose="02000500000000000000" pitchFamily="2" charset="0"/>
                <a:hlinkClick r:id="rId5"/>
              </a:rPr>
              <a:t>https://app</a:t>
            </a:r>
            <a:r>
              <a:rPr lang="en-US" dirty="0">
                <a:latin typeface="Abadi" panose="020B0604020104020204" pitchFamily="34" charset="0"/>
                <a:cs typeface="Arial" panose="020B0604020202020204" pitchFamily="34" charset="0"/>
                <a:hlinkClick r:id="rId5"/>
              </a:rPr>
              <a:t>.</a:t>
            </a:r>
            <a:r>
              <a:rPr lang="en-US" dirty="0">
                <a:latin typeface="Typo Hoop Demo" panose="02000500000000000000" pitchFamily="2" charset="0"/>
                <a:hlinkClick r:id="rId5"/>
              </a:rPr>
              <a:t>fobizz</a:t>
            </a:r>
            <a:r>
              <a:rPr lang="en-US" dirty="0">
                <a:latin typeface="Abadi" panose="020B0604020104020204" pitchFamily="34" charset="0"/>
                <a:hlinkClick r:id="rId5"/>
              </a:rPr>
              <a:t>.</a:t>
            </a:r>
            <a:r>
              <a:rPr lang="en-US" dirty="0">
                <a:latin typeface="Typo Hoop Demo" panose="02000500000000000000" pitchFamily="2" charset="0"/>
                <a:hlinkClick r:id="rId5"/>
              </a:rPr>
              <a:t>com/fortbildungen/1087-fobizz-kennenlernen?search_id=38580608</a:t>
            </a:r>
            <a:r>
              <a:rPr lang="en-US" dirty="0">
                <a:latin typeface="Typo Hoop Demo" panose="02000500000000000000" pitchFamily="2" charset="0"/>
              </a:rPr>
              <a:t> 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56AE56CA-3803-4571-8D3C-B037EF50229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187938" y="3573604"/>
            <a:ext cx="2429298" cy="24292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807703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>
            <a:extLst>
              <a:ext uri="{FF2B5EF4-FFF2-40B4-BE49-F238E27FC236}">
                <a16:creationId xmlns:a16="http://schemas.microsoft.com/office/drawing/2014/main" id="{47A4B877-405D-4559-BC9E-0E09CC12C38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9380" y="1526638"/>
            <a:ext cx="9367856" cy="555237"/>
          </a:xfrm>
          <a:prstGeom prst="rect">
            <a:avLst/>
          </a:prstGeom>
        </p:spPr>
      </p:pic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7782F3F7-343C-4D50-A1C8-008BA92A96BA}"/>
              </a:ext>
            </a:extLst>
          </p:cNvPr>
          <p:cNvSpPr/>
          <p:nvPr/>
        </p:nvSpPr>
        <p:spPr>
          <a:xfrm rot="5400000">
            <a:off x="2967587" y="-1974593"/>
            <a:ext cx="249698" cy="5686110"/>
          </a:xfrm>
          <a:prstGeom prst="roundRect">
            <a:avLst>
              <a:gd name="adj" fmla="val 50000"/>
            </a:avLst>
          </a:prstGeom>
          <a:solidFill>
            <a:srgbClr val="CC5A2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DFFA30E-67E0-425B-AF2D-007E8CA34AC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4237" y="144634"/>
            <a:ext cx="1515393" cy="619490"/>
          </a:xfrm>
          <a:prstGeom prst="rect">
            <a:avLst/>
          </a:prstGeom>
          <a:noFill/>
        </p:spPr>
      </p:pic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DCD9DBD1-DF3E-4AA6-A089-CD4FA476C778}"/>
              </a:ext>
            </a:extLst>
          </p:cNvPr>
          <p:cNvSpPr/>
          <p:nvPr/>
        </p:nvSpPr>
        <p:spPr>
          <a:xfrm rot="5400000">
            <a:off x="896206" y="37166"/>
            <a:ext cx="245681" cy="598653"/>
          </a:xfrm>
          <a:prstGeom prst="roundRect">
            <a:avLst>
              <a:gd name="adj" fmla="val 50000"/>
            </a:avLst>
          </a:prstGeom>
          <a:solidFill>
            <a:srgbClr val="FDB89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/>
          </a:p>
        </p:txBody>
      </p:sp>
      <p:sp>
        <p:nvSpPr>
          <p:cNvPr id="29" name="Rectangle: Rounded Corners 28">
            <a:extLst>
              <a:ext uri="{FF2B5EF4-FFF2-40B4-BE49-F238E27FC236}">
                <a16:creationId xmlns:a16="http://schemas.microsoft.com/office/drawing/2014/main" id="{AAC0D123-B1EB-4526-BCA8-09BFDAA5249E}"/>
              </a:ext>
            </a:extLst>
          </p:cNvPr>
          <p:cNvSpPr/>
          <p:nvPr/>
        </p:nvSpPr>
        <p:spPr>
          <a:xfrm rot="5400000">
            <a:off x="694301" y="287561"/>
            <a:ext cx="237457" cy="619592"/>
          </a:xfrm>
          <a:prstGeom prst="roundRect">
            <a:avLst>
              <a:gd name="adj" fmla="val 50000"/>
            </a:avLst>
          </a:prstGeom>
          <a:solidFill>
            <a:srgbClr val="D86E4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B3A54D0-15E6-4CAD-BF3A-092843F1EEB7}"/>
              </a:ext>
            </a:extLst>
          </p:cNvPr>
          <p:cNvSpPr txBox="1"/>
          <p:nvPr/>
        </p:nvSpPr>
        <p:spPr>
          <a:xfrm>
            <a:off x="2824144" y="103110"/>
            <a:ext cx="24072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D98974"/>
                </a:solidFill>
                <a:latin typeface="Typo Hoop Demo" panose="02000500000000000000" pitchFamily="2" charset="0"/>
              </a:rPr>
              <a:t>Ki-</a:t>
            </a:r>
            <a:r>
              <a:rPr lang="en-US" sz="2800" b="1" dirty="0" err="1">
                <a:solidFill>
                  <a:srgbClr val="D98974"/>
                </a:solidFill>
                <a:latin typeface="Typo Hoop Demo" panose="02000500000000000000" pitchFamily="2" charset="0"/>
              </a:rPr>
              <a:t>kompass</a:t>
            </a:r>
            <a:endParaRPr lang="en-US" sz="2800" b="1" dirty="0">
              <a:solidFill>
                <a:srgbClr val="D98974"/>
              </a:solidFill>
              <a:latin typeface="Typo Hoop Demo" panose="02000500000000000000" pitchFamily="2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A5B5CC5F-CF8D-4A1A-91EE-E4A938260F4A}"/>
              </a:ext>
            </a:extLst>
          </p:cNvPr>
          <p:cNvSpPr txBox="1"/>
          <p:nvPr/>
        </p:nvSpPr>
        <p:spPr>
          <a:xfrm>
            <a:off x="249381" y="724093"/>
            <a:ext cx="30461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kern="1300" spc="71" dirty="0" err="1">
                <a:solidFill>
                  <a:schemeClr val="bg1"/>
                </a:solidFill>
                <a:latin typeface="Typo Hoop Demo" panose="02000500000000000000" pitchFamily="2" charset="0"/>
              </a:rPr>
              <a:t>lmrl</a:t>
            </a:r>
            <a:r>
              <a:rPr lang="en-US" sz="1200" b="1" kern="1300" spc="71" dirty="0">
                <a:solidFill>
                  <a:schemeClr val="bg1"/>
                </a:solidFill>
                <a:latin typeface="Typo Hoop Demo" panose="02000500000000000000" pitchFamily="2" charset="0"/>
              </a:rPr>
              <a:t> </a:t>
            </a:r>
            <a:r>
              <a:rPr lang="en-US" sz="1200" b="1" kern="1300" spc="71" dirty="0" err="1">
                <a:solidFill>
                  <a:schemeClr val="bg1"/>
                </a:solidFill>
                <a:latin typeface="Typo Hoop Demo" panose="02000500000000000000" pitchFamily="2" charset="0"/>
              </a:rPr>
              <a:t>projet</a:t>
            </a:r>
            <a:r>
              <a:rPr lang="en-US" sz="1200" b="1" kern="1300" spc="71" dirty="0">
                <a:solidFill>
                  <a:schemeClr val="bg1"/>
                </a:solidFill>
                <a:latin typeface="Typo Hoop Demo" panose="02000500000000000000" pitchFamily="2" charset="0"/>
              </a:rPr>
              <a:t> </a:t>
            </a:r>
            <a:r>
              <a:rPr lang="en-US" sz="1200" b="1" kern="1300" spc="71" dirty="0" err="1">
                <a:solidFill>
                  <a:schemeClr val="bg1"/>
                </a:solidFill>
                <a:latin typeface="Typo Hoop Demo" panose="02000500000000000000" pitchFamily="2" charset="0"/>
              </a:rPr>
              <a:t>d’établissement</a:t>
            </a:r>
            <a:endParaRPr lang="en-US" sz="1200" b="1" kern="1300" spc="71" dirty="0">
              <a:solidFill>
                <a:schemeClr val="bg1"/>
              </a:solidFill>
              <a:latin typeface="Typo Hoop Demo" panose="02000500000000000000" pitchFamily="2" charset="0"/>
            </a:endParaRPr>
          </a:p>
        </p:txBody>
      </p:sp>
      <p:sp>
        <p:nvSpPr>
          <p:cNvPr id="41" name="Rectangle: Rounded Corners 40">
            <a:extLst>
              <a:ext uri="{FF2B5EF4-FFF2-40B4-BE49-F238E27FC236}">
                <a16:creationId xmlns:a16="http://schemas.microsoft.com/office/drawing/2014/main" id="{3F5737A7-4717-4FE7-81EA-7C23A0E3B786}"/>
              </a:ext>
            </a:extLst>
          </p:cNvPr>
          <p:cNvSpPr/>
          <p:nvPr/>
        </p:nvSpPr>
        <p:spPr>
          <a:xfrm rot="5400000">
            <a:off x="5675964" y="737080"/>
            <a:ext cx="260125" cy="262764"/>
          </a:xfrm>
          <a:prstGeom prst="roundRect">
            <a:avLst>
              <a:gd name="adj" fmla="val 50000"/>
            </a:avLst>
          </a:prstGeom>
          <a:solidFill>
            <a:srgbClr val="F2A0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/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E7114AF3-4C1C-4F4E-A8A5-ACD319CB72AF}"/>
              </a:ext>
            </a:extLst>
          </p:cNvPr>
          <p:cNvGrpSpPr/>
          <p:nvPr/>
        </p:nvGrpSpPr>
        <p:grpSpPr>
          <a:xfrm>
            <a:off x="249381" y="1080835"/>
            <a:ext cx="3908874" cy="276999"/>
            <a:chOff x="418242" y="2694183"/>
            <a:chExt cx="3908874" cy="276999"/>
          </a:xfrm>
        </p:grpSpPr>
        <p:sp>
          <p:nvSpPr>
            <p:cNvPr id="16" name="Rectangle: Rounded Corners 15">
              <a:extLst>
                <a:ext uri="{FF2B5EF4-FFF2-40B4-BE49-F238E27FC236}">
                  <a16:creationId xmlns:a16="http://schemas.microsoft.com/office/drawing/2014/main" id="{C31C379F-FD81-4948-91E7-6A8914082BF3}"/>
                </a:ext>
              </a:extLst>
            </p:cNvPr>
            <p:cNvSpPr/>
            <p:nvPr/>
          </p:nvSpPr>
          <p:spPr>
            <a:xfrm rot="5400000">
              <a:off x="2249838" y="864700"/>
              <a:ext cx="245681" cy="3908874"/>
            </a:xfrm>
            <a:prstGeom prst="roundRect">
              <a:avLst>
                <a:gd name="adj" fmla="val 50000"/>
              </a:avLst>
            </a:prstGeom>
            <a:solidFill>
              <a:srgbClr val="CC5A21">
                <a:alpha val="56863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/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AB272BFB-CE18-4D0F-AAB9-F8110D05C6B3}"/>
                </a:ext>
              </a:extLst>
            </p:cNvPr>
            <p:cNvSpPr txBox="1"/>
            <p:nvPr/>
          </p:nvSpPr>
          <p:spPr>
            <a:xfrm>
              <a:off x="789246" y="2694183"/>
              <a:ext cx="304610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kern="1300" spc="71" dirty="0">
                  <a:solidFill>
                    <a:schemeClr val="accent2">
                      <a:lumMod val="50000"/>
                    </a:schemeClr>
                  </a:solidFill>
                  <a:latin typeface="Typo Hoop Demo" panose="02000500000000000000" pitchFamily="2" charset="0"/>
                </a:rPr>
                <a:t>KI-Tools - </a:t>
              </a:r>
              <a:r>
                <a:rPr lang="en-US" sz="1200" kern="1300" spc="71" dirty="0" err="1">
                  <a:solidFill>
                    <a:schemeClr val="accent2">
                      <a:lumMod val="50000"/>
                    </a:schemeClr>
                  </a:solidFill>
                  <a:latin typeface="Typo Hoop Demo" panose="02000500000000000000" pitchFamily="2" charset="0"/>
                </a:rPr>
                <a:t>Fobizz</a:t>
              </a:r>
              <a:endParaRPr lang="en-US" sz="1200" kern="1300" spc="71" dirty="0">
                <a:solidFill>
                  <a:schemeClr val="accent2">
                    <a:lumMod val="50000"/>
                  </a:schemeClr>
                </a:solidFill>
                <a:latin typeface="Typo Hoop Demo" panose="02000500000000000000" pitchFamily="2" charset="0"/>
              </a:endParaRPr>
            </a:p>
          </p:txBody>
        </p:sp>
        <p:sp>
          <p:nvSpPr>
            <p:cNvPr id="20" name="Rectangle: Rounded Corners 19">
              <a:extLst>
                <a:ext uri="{FF2B5EF4-FFF2-40B4-BE49-F238E27FC236}">
                  <a16:creationId xmlns:a16="http://schemas.microsoft.com/office/drawing/2014/main" id="{AD05BB86-2378-467C-B034-52B86AE424C5}"/>
                </a:ext>
              </a:extLst>
            </p:cNvPr>
            <p:cNvSpPr/>
            <p:nvPr/>
          </p:nvSpPr>
          <p:spPr>
            <a:xfrm>
              <a:off x="425460" y="2706775"/>
              <a:ext cx="235268" cy="231341"/>
            </a:xfrm>
            <a:prstGeom prst="roundRect">
              <a:avLst>
                <a:gd name="adj" fmla="val 50000"/>
              </a:avLst>
            </a:prstGeom>
            <a:solidFill>
              <a:srgbClr val="C9543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>
                  <a:latin typeface="Typo Hoop Demo" panose="02000500000000000000" pitchFamily="2" charset="0"/>
                </a:rPr>
                <a:t>2</a:t>
              </a:r>
            </a:p>
          </p:txBody>
        </p:sp>
      </p:grp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50B99090-2964-4A3C-A335-25A443777BE4}"/>
              </a:ext>
            </a:extLst>
          </p:cNvPr>
          <p:cNvSpPr/>
          <p:nvPr/>
        </p:nvSpPr>
        <p:spPr>
          <a:xfrm>
            <a:off x="1938443" y="1476587"/>
            <a:ext cx="801187" cy="745066"/>
          </a:xfrm>
          <a:prstGeom prst="roundRect">
            <a:avLst/>
          </a:prstGeom>
          <a:solidFill>
            <a:srgbClr val="C95435">
              <a:alpha val="5490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E57EC3C-4703-4EF2-BAE1-B27EFAFD0A8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3602785"/>
            <a:ext cx="10363200" cy="1826010"/>
          </a:xfrm>
          <a:prstGeom prst="rect">
            <a:avLst/>
          </a:prstGeom>
        </p:spPr>
      </p:pic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65FBBA63-DCF1-49C7-95E1-EC67AC56B4F1}"/>
              </a:ext>
            </a:extLst>
          </p:cNvPr>
          <p:cNvSpPr/>
          <p:nvPr/>
        </p:nvSpPr>
        <p:spPr>
          <a:xfrm>
            <a:off x="900854" y="3609558"/>
            <a:ext cx="3386668" cy="833748"/>
          </a:xfrm>
          <a:prstGeom prst="roundRect">
            <a:avLst>
              <a:gd name="adj" fmla="val 9355"/>
            </a:avLst>
          </a:prstGeom>
          <a:solidFill>
            <a:srgbClr val="F4B183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8E05438E-0A20-47CF-8ACF-56779F808D8F}"/>
              </a:ext>
            </a:extLst>
          </p:cNvPr>
          <p:cNvSpPr/>
          <p:nvPr/>
        </p:nvSpPr>
        <p:spPr>
          <a:xfrm>
            <a:off x="7813040" y="3616331"/>
            <a:ext cx="3386668" cy="833748"/>
          </a:xfrm>
          <a:prstGeom prst="roundRect">
            <a:avLst>
              <a:gd name="adj" fmla="val 9355"/>
            </a:avLst>
          </a:prstGeom>
          <a:solidFill>
            <a:srgbClr val="F4B183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Callout: Bent Line 9">
            <a:extLst>
              <a:ext uri="{FF2B5EF4-FFF2-40B4-BE49-F238E27FC236}">
                <a16:creationId xmlns:a16="http://schemas.microsoft.com/office/drawing/2014/main" id="{835AB868-FC7F-4FEB-A527-A1F2BFFFE1C8}"/>
              </a:ext>
            </a:extLst>
          </p:cNvPr>
          <p:cNvSpPr/>
          <p:nvPr/>
        </p:nvSpPr>
        <p:spPr>
          <a:xfrm>
            <a:off x="2563708" y="2418853"/>
            <a:ext cx="3447627" cy="874920"/>
          </a:xfrm>
          <a:prstGeom prst="borderCallout2">
            <a:avLst>
              <a:gd name="adj1" fmla="val 17841"/>
              <a:gd name="adj2" fmla="val -3421"/>
              <a:gd name="adj3" fmla="val 18750"/>
              <a:gd name="adj4" fmla="val -16667"/>
              <a:gd name="adj5" fmla="val 180682"/>
              <a:gd name="adj6" fmla="val -36647"/>
            </a:avLst>
          </a:prstGeom>
          <a:solidFill>
            <a:schemeClr val="accent2">
              <a:lumMod val="40000"/>
              <a:lumOff val="60000"/>
            </a:schemeClr>
          </a:solidFill>
          <a:ln>
            <a:solidFill>
              <a:srgbClr val="D9897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accent2">
                    <a:lumMod val="50000"/>
                  </a:schemeClr>
                </a:solidFill>
                <a:latin typeface="Typo Hoop Demo" panose="02000500000000000000" pitchFamily="2" charset="0"/>
              </a:rPr>
              <a:t>KI Chat</a:t>
            </a:r>
          </a:p>
          <a:p>
            <a:pPr algn="ctr"/>
            <a:r>
              <a:rPr lang="en-US" sz="1600" dirty="0">
                <a:solidFill>
                  <a:schemeClr val="accent2">
                    <a:lumMod val="50000"/>
                  </a:schemeClr>
                </a:solidFill>
                <a:latin typeface="Typo Hoop Demo" panose="02000500000000000000" pitchFamily="2" charset="0"/>
              </a:rPr>
              <a:t>(GPT, Mistral, Claude, </a:t>
            </a:r>
            <a:r>
              <a:rPr lang="en-US" sz="1600" dirty="0" err="1">
                <a:solidFill>
                  <a:schemeClr val="accent2">
                    <a:lumMod val="50000"/>
                  </a:schemeClr>
                </a:solidFill>
                <a:latin typeface="Typo Hoop Demo" panose="02000500000000000000" pitchFamily="2" charset="0"/>
              </a:rPr>
              <a:t>Deepseek</a:t>
            </a:r>
            <a:r>
              <a:rPr lang="en-US" sz="1600" dirty="0">
                <a:solidFill>
                  <a:schemeClr val="accent2">
                    <a:lumMod val="50000"/>
                  </a:schemeClr>
                </a:solidFill>
                <a:latin typeface="Typo Hoop Demo" panose="02000500000000000000" pitchFamily="2" charset="0"/>
              </a:rPr>
              <a:t>, Llama) </a:t>
            </a:r>
          </a:p>
        </p:txBody>
      </p:sp>
      <p:sp>
        <p:nvSpPr>
          <p:cNvPr id="21" name="Callout: Bent Line 20">
            <a:extLst>
              <a:ext uri="{FF2B5EF4-FFF2-40B4-BE49-F238E27FC236}">
                <a16:creationId xmlns:a16="http://schemas.microsoft.com/office/drawing/2014/main" id="{5E9FD018-DB20-462A-BC6F-BD5EA44CE0C1}"/>
              </a:ext>
            </a:extLst>
          </p:cNvPr>
          <p:cNvSpPr/>
          <p:nvPr/>
        </p:nvSpPr>
        <p:spPr>
          <a:xfrm>
            <a:off x="8520854" y="2688076"/>
            <a:ext cx="3447627" cy="555238"/>
          </a:xfrm>
          <a:prstGeom prst="borderCallout2">
            <a:avLst>
              <a:gd name="adj1" fmla="val 60420"/>
              <a:gd name="adj2" fmla="val -2046"/>
              <a:gd name="adj3" fmla="val 99264"/>
              <a:gd name="adj4" fmla="val -11953"/>
              <a:gd name="adj5" fmla="val 209326"/>
              <a:gd name="adj6" fmla="val -11893"/>
            </a:avLst>
          </a:prstGeom>
          <a:solidFill>
            <a:schemeClr val="accent2">
              <a:lumMod val="40000"/>
              <a:lumOff val="60000"/>
            </a:schemeClr>
          </a:solidFill>
          <a:ln>
            <a:solidFill>
              <a:srgbClr val="D9897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err="1">
                <a:solidFill>
                  <a:schemeClr val="accent2">
                    <a:lumMod val="50000"/>
                  </a:schemeClr>
                </a:solidFill>
                <a:latin typeface="Typo Hoop Demo" panose="02000500000000000000" pitchFamily="2" charset="0"/>
              </a:rPr>
              <a:t>Analyse</a:t>
            </a:r>
            <a:r>
              <a:rPr lang="en-US" sz="1600" dirty="0">
                <a:solidFill>
                  <a:schemeClr val="accent2">
                    <a:lumMod val="50000"/>
                  </a:schemeClr>
                </a:solidFill>
                <a:latin typeface="Typo Hoop Demo" panose="02000500000000000000" pitchFamily="2" charset="0"/>
              </a:rPr>
              <a:t> von </a:t>
            </a:r>
            <a:r>
              <a:rPr lang="en-US" sz="1600" dirty="0" err="1">
                <a:solidFill>
                  <a:schemeClr val="accent2">
                    <a:lumMod val="50000"/>
                  </a:schemeClr>
                </a:solidFill>
                <a:latin typeface="Typo Hoop Demo" panose="02000500000000000000" pitchFamily="2" charset="0"/>
              </a:rPr>
              <a:t>Dokumenten</a:t>
            </a:r>
            <a:endParaRPr lang="en-US" sz="1600" dirty="0">
              <a:solidFill>
                <a:schemeClr val="accent2">
                  <a:lumMod val="50000"/>
                </a:schemeClr>
              </a:solidFill>
              <a:latin typeface="Typo Hoop Demo" panose="02000500000000000000" pitchFamily="2" charset="0"/>
            </a:endParaRPr>
          </a:p>
        </p:txBody>
      </p:sp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906F15DF-84C6-4EEE-A6A1-478949C2D3AC}"/>
              </a:ext>
            </a:extLst>
          </p:cNvPr>
          <p:cNvSpPr/>
          <p:nvPr/>
        </p:nvSpPr>
        <p:spPr>
          <a:xfrm>
            <a:off x="900854" y="4547665"/>
            <a:ext cx="3386668" cy="833748"/>
          </a:xfrm>
          <a:prstGeom prst="roundRect">
            <a:avLst>
              <a:gd name="adj" fmla="val 9355"/>
            </a:avLst>
          </a:prstGeom>
          <a:solidFill>
            <a:srgbClr val="D6E0F2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Callout: Bent Line 22">
            <a:extLst>
              <a:ext uri="{FF2B5EF4-FFF2-40B4-BE49-F238E27FC236}">
                <a16:creationId xmlns:a16="http://schemas.microsoft.com/office/drawing/2014/main" id="{24E59F32-A60F-4568-B33B-A5AA37B6F148}"/>
              </a:ext>
            </a:extLst>
          </p:cNvPr>
          <p:cNvSpPr/>
          <p:nvPr/>
        </p:nvSpPr>
        <p:spPr>
          <a:xfrm>
            <a:off x="6096000" y="5510647"/>
            <a:ext cx="3447627" cy="555238"/>
          </a:xfrm>
          <a:prstGeom prst="borderCallout2">
            <a:avLst>
              <a:gd name="adj1" fmla="val 60420"/>
              <a:gd name="adj2" fmla="val -2046"/>
              <a:gd name="adj3" fmla="val -19066"/>
              <a:gd name="adj4" fmla="val -36118"/>
              <a:gd name="adj5" fmla="val -176162"/>
              <a:gd name="adj6" fmla="val -50793"/>
            </a:avLst>
          </a:prstGeom>
          <a:solidFill>
            <a:srgbClr val="D6E0F2"/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err="1">
                <a:solidFill>
                  <a:schemeClr val="accent5">
                    <a:lumMod val="50000"/>
                  </a:schemeClr>
                </a:solidFill>
                <a:latin typeface="Typo Hoop Demo" panose="02000500000000000000" pitchFamily="2" charset="0"/>
              </a:rPr>
              <a:t>Spezialisierte</a:t>
            </a:r>
            <a:r>
              <a:rPr lang="en-US" sz="1600" dirty="0">
                <a:solidFill>
                  <a:schemeClr val="accent5">
                    <a:lumMod val="50000"/>
                  </a:schemeClr>
                </a:solidFill>
                <a:latin typeface="Typo Hoop Demo" panose="02000500000000000000" pitchFamily="2" charset="0"/>
              </a:rPr>
              <a:t> KI-</a:t>
            </a:r>
            <a:r>
              <a:rPr lang="en-US" sz="1600" dirty="0" err="1">
                <a:solidFill>
                  <a:schemeClr val="accent5">
                    <a:lumMod val="50000"/>
                  </a:schemeClr>
                </a:solidFill>
                <a:latin typeface="Typo Hoop Demo" panose="02000500000000000000" pitchFamily="2" charset="0"/>
              </a:rPr>
              <a:t>Assistenten</a:t>
            </a:r>
            <a:endParaRPr lang="en-US" sz="1600" dirty="0">
              <a:solidFill>
                <a:schemeClr val="accent5">
                  <a:lumMod val="50000"/>
                </a:schemeClr>
              </a:solidFill>
              <a:latin typeface="Typo Hoop Demo" panose="02000500000000000000" pitchFamily="2" charset="0"/>
            </a:endParaRPr>
          </a:p>
        </p:txBody>
      </p:sp>
      <p:sp>
        <p:nvSpPr>
          <p:cNvPr id="24" name="Rectangle: Rounded Corners 23">
            <a:extLst>
              <a:ext uri="{FF2B5EF4-FFF2-40B4-BE49-F238E27FC236}">
                <a16:creationId xmlns:a16="http://schemas.microsoft.com/office/drawing/2014/main" id="{7390C189-19E1-4B90-BDC6-5810ED4B845B}"/>
              </a:ext>
            </a:extLst>
          </p:cNvPr>
          <p:cNvSpPr/>
          <p:nvPr/>
        </p:nvSpPr>
        <p:spPr>
          <a:xfrm>
            <a:off x="4348480" y="3616331"/>
            <a:ext cx="3386668" cy="833748"/>
          </a:xfrm>
          <a:prstGeom prst="roundRect">
            <a:avLst>
              <a:gd name="adj" fmla="val 9355"/>
            </a:avLst>
          </a:prstGeom>
          <a:solidFill>
            <a:srgbClr val="D6E0F2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26876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9" grpId="0" animBg="1"/>
      <p:bldP spid="10" grpId="0" animBg="1"/>
      <p:bldP spid="21" grpId="0" animBg="1"/>
      <p:bldP spid="22" grpId="0" animBg="1"/>
      <p:bldP spid="23" grpId="0" animBg="1"/>
      <p:bldP spid="2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>
            <a:extLst>
              <a:ext uri="{FF2B5EF4-FFF2-40B4-BE49-F238E27FC236}">
                <a16:creationId xmlns:a16="http://schemas.microsoft.com/office/drawing/2014/main" id="{47A4B877-405D-4559-BC9E-0E09CC12C38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9380" y="1526638"/>
            <a:ext cx="9367856" cy="555237"/>
          </a:xfrm>
          <a:prstGeom prst="rect">
            <a:avLst/>
          </a:prstGeom>
        </p:spPr>
      </p:pic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7782F3F7-343C-4D50-A1C8-008BA92A96BA}"/>
              </a:ext>
            </a:extLst>
          </p:cNvPr>
          <p:cNvSpPr/>
          <p:nvPr/>
        </p:nvSpPr>
        <p:spPr>
          <a:xfrm rot="5400000">
            <a:off x="2967587" y="-1974593"/>
            <a:ext cx="249698" cy="5686110"/>
          </a:xfrm>
          <a:prstGeom prst="roundRect">
            <a:avLst>
              <a:gd name="adj" fmla="val 50000"/>
            </a:avLst>
          </a:prstGeom>
          <a:solidFill>
            <a:srgbClr val="CC5A2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DFFA30E-67E0-425B-AF2D-007E8CA34AC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4237" y="144634"/>
            <a:ext cx="1515393" cy="619490"/>
          </a:xfrm>
          <a:prstGeom prst="rect">
            <a:avLst/>
          </a:prstGeom>
          <a:noFill/>
        </p:spPr>
      </p:pic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DCD9DBD1-DF3E-4AA6-A089-CD4FA476C778}"/>
              </a:ext>
            </a:extLst>
          </p:cNvPr>
          <p:cNvSpPr/>
          <p:nvPr/>
        </p:nvSpPr>
        <p:spPr>
          <a:xfrm rot="5400000">
            <a:off x="896206" y="37166"/>
            <a:ext cx="245681" cy="598653"/>
          </a:xfrm>
          <a:prstGeom prst="roundRect">
            <a:avLst>
              <a:gd name="adj" fmla="val 50000"/>
            </a:avLst>
          </a:prstGeom>
          <a:solidFill>
            <a:srgbClr val="FDB89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/>
          </a:p>
        </p:txBody>
      </p:sp>
      <p:sp>
        <p:nvSpPr>
          <p:cNvPr id="29" name="Rectangle: Rounded Corners 28">
            <a:extLst>
              <a:ext uri="{FF2B5EF4-FFF2-40B4-BE49-F238E27FC236}">
                <a16:creationId xmlns:a16="http://schemas.microsoft.com/office/drawing/2014/main" id="{AAC0D123-B1EB-4526-BCA8-09BFDAA5249E}"/>
              </a:ext>
            </a:extLst>
          </p:cNvPr>
          <p:cNvSpPr/>
          <p:nvPr/>
        </p:nvSpPr>
        <p:spPr>
          <a:xfrm rot="5400000">
            <a:off x="694301" y="287561"/>
            <a:ext cx="237457" cy="619592"/>
          </a:xfrm>
          <a:prstGeom prst="roundRect">
            <a:avLst>
              <a:gd name="adj" fmla="val 50000"/>
            </a:avLst>
          </a:prstGeom>
          <a:solidFill>
            <a:srgbClr val="D86E4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B3A54D0-15E6-4CAD-BF3A-092843F1EEB7}"/>
              </a:ext>
            </a:extLst>
          </p:cNvPr>
          <p:cNvSpPr txBox="1"/>
          <p:nvPr/>
        </p:nvSpPr>
        <p:spPr>
          <a:xfrm>
            <a:off x="2824144" y="103110"/>
            <a:ext cx="24072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D98974"/>
                </a:solidFill>
                <a:latin typeface="Typo Hoop Demo" panose="02000500000000000000" pitchFamily="2" charset="0"/>
              </a:rPr>
              <a:t>Ki-</a:t>
            </a:r>
            <a:r>
              <a:rPr lang="en-US" sz="2800" b="1" dirty="0" err="1">
                <a:solidFill>
                  <a:srgbClr val="D98974"/>
                </a:solidFill>
                <a:latin typeface="Typo Hoop Demo" panose="02000500000000000000" pitchFamily="2" charset="0"/>
              </a:rPr>
              <a:t>kompass</a:t>
            </a:r>
            <a:endParaRPr lang="en-US" sz="2800" b="1" dirty="0">
              <a:solidFill>
                <a:srgbClr val="D98974"/>
              </a:solidFill>
              <a:latin typeface="Typo Hoop Demo" panose="02000500000000000000" pitchFamily="2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A5B5CC5F-CF8D-4A1A-91EE-E4A938260F4A}"/>
              </a:ext>
            </a:extLst>
          </p:cNvPr>
          <p:cNvSpPr txBox="1"/>
          <p:nvPr/>
        </p:nvSpPr>
        <p:spPr>
          <a:xfrm>
            <a:off x="249381" y="724093"/>
            <a:ext cx="30461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kern="1300" spc="71" dirty="0" err="1">
                <a:solidFill>
                  <a:schemeClr val="bg1"/>
                </a:solidFill>
                <a:latin typeface="Typo Hoop Demo" panose="02000500000000000000" pitchFamily="2" charset="0"/>
              </a:rPr>
              <a:t>lmrl</a:t>
            </a:r>
            <a:r>
              <a:rPr lang="en-US" sz="1200" b="1" kern="1300" spc="71" dirty="0">
                <a:solidFill>
                  <a:schemeClr val="bg1"/>
                </a:solidFill>
                <a:latin typeface="Typo Hoop Demo" panose="02000500000000000000" pitchFamily="2" charset="0"/>
              </a:rPr>
              <a:t> </a:t>
            </a:r>
            <a:r>
              <a:rPr lang="en-US" sz="1200" b="1" kern="1300" spc="71" dirty="0" err="1">
                <a:solidFill>
                  <a:schemeClr val="bg1"/>
                </a:solidFill>
                <a:latin typeface="Typo Hoop Demo" panose="02000500000000000000" pitchFamily="2" charset="0"/>
              </a:rPr>
              <a:t>projet</a:t>
            </a:r>
            <a:r>
              <a:rPr lang="en-US" sz="1200" b="1" kern="1300" spc="71" dirty="0">
                <a:solidFill>
                  <a:schemeClr val="bg1"/>
                </a:solidFill>
                <a:latin typeface="Typo Hoop Demo" panose="02000500000000000000" pitchFamily="2" charset="0"/>
              </a:rPr>
              <a:t> </a:t>
            </a:r>
            <a:r>
              <a:rPr lang="en-US" sz="1200" b="1" kern="1300" spc="71" dirty="0" err="1">
                <a:solidFill>
                  <a:schemeClr val="bg1"/>
                </a:solidFill>
                <a:latin typeface="Typo Hoop Demo" panose="02000500000000000000" pitchFamily="2" charset="0"/>
              </a:rPr>
              <a:t>d’établissement</a:t>
            </a:r>
            <a:endParaRPr lang="en-US" sz="1200" b="1" kern="1300" spc="71" dirty="0">
              <a:solidFill>
                <a:schemeClr val="bg1"/>
              </a:solidFill>
              <a:latin typeface="Typo Hoop Demo" panose="02000500000000000000" pitchFamily="2" charset="0"/>
            </a:endParaRPr>
          </a:p>
        </p:txBody>
      </p:sp>
      <p:sp>
        <p:nvSpPr>
          <p:cNvPr id="41" name="Rectangle: Rounded Corners 40">
            <a:extLst>
              <a:ext uri="{FF2B5EF4-FFF2-40B4-BE49-F238E27FC236}">
                <a16:creationId xmlns:a16="http://schemas.microsoft.com/office/drawing/2014/main" id="{3F5737A7-4717-4FE7-81EA-7C23A0E3B786}"/>
              </a:ext>
            </a:extLst>
          </p:cNvPr>
          <p:cNvSpPr/>
          <p:nvPr/>
        </p:nvSpPr>
        <p:spPr>
          <a:xfrm rot="5400000">
            <a:off x="5675964" y="737080"/>
            <a:ext cx="260125" cy="262764"/>
          </a:xfrm>
          <a:prstGeom prst="roundRect">
            <a:avLst>
              <a:gd name="adj" fmla="val 50000"/>
            </a:avLst>
          </a:prstGeom>
          <a:solidFill>
            <a:srgbClr val="F2A0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/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E7114AF3-4C1C-4F4E-A8A5-ACD319CB72AF}"/>
              </a:ext>
            </a:extLst>
          </p:cNvPr>
          <p:cNvGrpSpPr/>
          <p:nvPr/>
        </p:nvGrpSpPr>
        <p:grpSpPr>
          <a:xfrm>
            <a:off x="249381" y="1080835"/>
            <a:ext cx="3908874" cy="276999"/>
            <a:chOff x="418242" y="2694183"/>
            <a:chExt cx="3908874" cy="276999"/>
          </a:xfrm>
        </p:grpSpPr>
        <p:sp>
          <p:nvSpPr>
            <p:cNvPr id="16" name="Rectangle: Rounded Corners 15">
              <a:extLst>
                <a:ext uri="{FF2B5EF4-FFF2-40B4-BE49-F238E27FC236}">
                  <a16:creationId xmlns:a16="http://schemas.microsoft.com/office/drawing/2014/main" id="{C31C379F-FD81-4948-91E7-6A8914082BF3}"/>
                </a:ext>
              </a:extLst>
            </p:cNvPr>
            <p:cNvSpPr/>
            <p:nvPr/>
          </p:nvSpPr>
          <p:spPr>
            <a:xfrm rot="5400000">
              <a:off x="2249838" y="864700"/>
              <a:ext cx="245681" cy="3908874"/>
            </a:xfrm>
            <a:prstGeom prst="roundRect">
              <a:avLst>
                <a:gd name="adj" fmla="val 50000"/>
              </a:avLst>
            </a:prstGeom>
            <a:solidFill>
              <a:srgbClr val="CC5A21">
                <a:alpha val="56863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/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AB272BFB-CE18-4D0F-AAB9-F8110D05C6B3}"/>
                </a:ext>
              </a:extLst>
            </p:cNvPr>
            <p:cNvSpPr txBox="1"/>
            <p:nvPr/>
          </p:nvSpPr>
          <p:spPr>
            <a:xfrm>
              <a:off x="789246" y="2694183"/>
              <a:ext cx="304610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kern="1300" spc="71" dirty="0">
                  <a:solidFill>
                    <a:schemeClr val="accent2">
                      <a:lumMod val="50000"/>
                    </a:schemeClr>
                  </a:solidFill>
                  <a:latin typeface="Typo Hoop Demo" panose="02000500000000000000" pitchFamily="2" charset="0"/>
                </a:rPr>
                <a:t>KI-Tools - </a:t>
              </a:r>
              <a:r>
                <a:rPr lang="en-US" sz="1200" kern="1300" spc="71" dirty="0" err="1">
                  <a:solidFill>
                    <a:schemeClr val="accent2">
                      <a:lumMod val="50000"/>
                    </a:schemeClr>
                  </a:solidFill>
                  <a:latin typeface="Typo Hoop Demo" panose="02000500000000000000" pitchFamily="2" charset="0"/>
                </a:rPr>
                <a:t>Fobizz</a:t>
              </a:r>
              <a:endParaRPr lang="en-US" sz="1200" kern="1300" spc="71" dirty="0">
                <a:solidFill>
                  <a:schemeClr val="accent2">
                    <a:lumMod val="50000"/>
                  </a:schemeClr>
                </a:solidFill>
                <a:latin typeface="Typo Hoop Demo" panose="02000500000000000000" pitchFamily="2" charset="0"/>
              </a:endParaRPr>
            </a:p>
          </p:txBody>
        </p:sp>
        <p:sp>
          <p:nvSpPr>
            <p:cNvPr id="20" name="Rectangle: Rounded Corners 19">
              <a:extLst>
                <a:ext uri="{FF2B5EF4-FFF2-40B4-BE49-F238E27FC236}">
                  <a16:creationId xmlns:a16="http://schemas.microsoft.com/office/drawing/2014/main" id="{AD05BB86-2378-467C-B034-52B86AE424C5}"/>
                </a:ext>
              </a:extLst>
            </p:cNvPr>
            <p:cNvSpPr/>
            <p:nvPr/>
          </p:nvSpPr>
          <p:spPr>
            <a:xfrm>
              <a:off x="425460" y="2706775"/>
              <a:ext cx="235268" cy="231341"/>
            </a:xfrm>
            <a:prstGeom prst="roundRect">
              <a:avLst>
                <a:gd name="adj" fmla="val 50000"/>
              </a:avLst>
            </a:prstGeom>
            <a:solidFill>
              <a:srgbClr val="C9543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>
                  <a:latin typeface="Typo Hoop Demo" panose="02000500000000000000" pitchFamily="2" charset="0"/>
                </a:rPr>
                <a:t>2</a:t>
              </a:r>
            </a:p>
          </p:txBody>
        </p:sp>
      </p:grp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50B99090-2964-4A3C-A335-25A443777BE4}"/>
              </a:ext>
            </a:extLst>
          </p:cNvPr>
          <p:cNvSpPr/>
          <p:nvPr/>
        </p:nvSpPr>
        <p:spPr>
          <a:xfrm>
            <a:off x="1938443" y="1476587"/>
            <a:ext cx="801187" cy="745066"/>
          </a:xfrm>
          <a:prstGeom prst="roundRect">
            <a:avLst/>
          </a:prstGeom>
          <a:solidFill>
            <a:srgbClr val="C95435">
              <a:alpha val="5490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ACB5A28-32FB-41AF-9AAE-FBA23759E92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92427" y="2361386"/>
            <a:ext cx="4678888" cy="4388239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9E8B82D2-A8B7-4733-827E-F6F776685B0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8072" y="2419661"/>
            <a:ext cx="5757928" cy="2217060"/>
          </a:xfrm>
          <a:prstGeom prst="rect">
            <a:avLst/>
          </a:prstGeom>
          <a:ln w="19050">
            <a:solidFill>
              <a:srgbClr val="E2E4F6"/>
            </a:solidFill>
          </a:ln>
        </p:spPr>
      </p:pic>
      <p:cxnSp>
        <p:nvCxnSpPr>
          <p:cNvPr id="13" name="Connector: Curved 12">
            <a:extLst>
              <a:ext uri="{FF2B5EF4-FFF2-40B4-BE49-F238E27FC236}">
                <a16:creationId xmlns:a16="http://schemas.microsoft.com/office/drawing/2014/main" id="{FB09D790-C485-4E60-865C-D7B521BD1BE9}"/>
              </a:ext>
            </a:extLst>
          </p:cNvPr>
          <p:cNvCxnSpPr>
            <a:stCxn id="11" idx="2"/>
          </p:cNvCxnSpPr>
          <p:nvPr/>
        </p:nvCxnSpPr>
        <p:spPr>
          <a:xfrm rot="16200000" flipH="1">
            <a:off x="4258772" y="3594984"/>
            <a:ext cx="991919" cy="3075391"/>
          </a:xfrm>
          <a:prstGeom prst="curvedConnector2">
            <a:avLst/>
          </a:prstGeom>
          <a:ln w="28575">
            <a:solidFill>
              <a:srgbClr val="E2E4F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9966508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7acc387d-2daf-4f57-b371-aa6116c2b8a6" xsi:nil="true"/>
    <lcf76f155ced4ddcb4097134ff3c332f xmlns="b60ba5c2-b827-456a-88ac-b87b96067925">
      <Terms xmlns="http://schemas.microsoft.com/office/infopath/2007/PartnerControls"/>
    </lcf76f155ced4ddcb4097134ff3c332f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133BD2825347749B5452FAA508BD03A" ma:contentTypeVersion="10" ma:contentTypeDescription="Create a new document." ma:contentTypeScope="" ma:versionID="c29cdee2fe033fcb78e29af79bcb2718">
  <xsd:schema xmlns:xsd="http://www.w3.org/2001/XMLSchema" xmlns:xs="http://www.w3.org/2001/XMLSchema" xmlns:p="http://schemas.microsoft.com/office/2006/metadata/properties" xmlns:ns2="b60ba5c2-b827-456a-88ac-b87b96067925" xmlns:ns3="7acc387d-2daf-4f57-b371-aa6116c2b8a6" targetNamespace="http://schemas.microsoft.com/office/2006/metadata/properties" ma:root="true" ma:fieldsID="aec66afca955aa6a753e415a4870c202" ns2:_="" ns3:_="">
    <xsd:import namespace="b60ba5c2-b827-456a-88ac-b87b96067925"/>
    <xsd:import namespace="7acc387d-2daf-4f57-b371-aa6116c2b8a6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60ba5c2-b827-456a-88ac-b87b9606792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712677ad-b840-49b1-84f2-fecc1b1cbeba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acc387d-2daf-4f57-b371-aa6116c2b8a6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81eba6ba-9142-4d1f-8c0a-8271ffc18ce1}" ma:internalName="TaxCatchAll" ma:showField="CatchAllData" ma:web="7acc387d-2daf-4f57-b371-aa6116c2b8a6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7A45BA9D-B069-4441-A2E9-88D773C9C2AB}">
  <ds:schemaRefs>
    <ds:schemaRef ds:uri="http://schemas.microsoft.com/office/2006/metadata/properties"/>
    <ds:schemaRef ds:uri="http://schemas.microsoft.com/office/infopath/2007/PartnerControls"/>
    <ds:schemaRef ds:uri="7acc387d-2daf-4f57-b371-aa6116c2b8a6"/>
    <ds:schemaRef ds:uri="b60ba5c2-b827-456a-88ac-b87b96067925"/>
  </ds:schemaRefs>
</ds:datastoreItem>
</file>

<file path=customXml/itemProps2.xml><?xml version="1.0" encoding="utf-8"?>
<ds:datastoreItem xmlns:ds="http://schemas.openxmlformats.org/officeDocument/2006/customXml" ds:itemID="{92B74B95-9D93-49D3-B450-73EB68026BDC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8E541F49-D8A1-41DE-B2DC-8CBB8621FE9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b60ba5c2-b827-456a-88ac-b87b96067925"/>
    <ds:schemaRef ds:uri="7acc387d-2daf-4f57-b371-aa6116c2b8a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307</Words>
  <Application>Microsoft Office PowerPoint</Application>
  <PresentationFormat>Widescreen</PresentationFormat>
  <Paragraphs>114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6" baseType="lpstr">
      <vt:lpstr>Abadi</vt:lpstr>
      <vt:lpstr>Arial</vt:lpstr>
      <vt:lpstr>Calibri</vt:lpstr>
      <vt:lpstr>Calibri Light</vt:lpstr>
      <vt:lpstr>Typo Hoop Demo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paddes</dc:creator>
  <cp:lastModifiedBy>paddes</cp:lastModifiedBy>
  <cp:revision>57</cp:revision>
  <dcterms:created xsi:type="dcterms:W3CDTF">2025-10-29T14:27:23Z</dcterms:created>
  <dcterms:modified xsi:type="dcterms:W3CDTF">2025-11-16T12:26:43Z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0x0101004133BD2825347749B5452FAA508BD03A</vt:lpwstr>
  </property>
</Properties>
</file>